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21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3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354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12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932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87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96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6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4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3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6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9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64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5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8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2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908E73-2AB2-45B5-9F25-2F5203348158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C05773-68CD-47C1-B83E-78F08423A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68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ED16F-FC74-4C59-8ECC-1B8F5DDDE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БПЛА типа летающее крыло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«Вжик»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E16C6F-9B3A-4BA8-B90A-48469FAB3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9389" y="6008299"/>
            <a:ext cx="6400800" cy="194733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Усатов Григорий Сергеевич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84EFB6-C50E-4168-9E8D-CFD88BC44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36" y="914399"/>
            <a:ext cx="3523707" cy="40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5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931B11-38E9-4585-B69C-8A527C6A6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в мире набирают популярность беспилотники их начинают делать в гаражах домах и т.д. я не исключение и я тоже сделал БПЛА типа «летающее крыло»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выбор пал на него из за простоты конструкции, доступности материалов и небольшого размера.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я ограничен в бюджете я приобрёл на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автопилот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Pixhawk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 M8N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мотор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RaceSrar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2306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2400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рулевые машинки и регулятор хода.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аппаратура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FlySky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занимаюсь в объединении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авиамоделирования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«Вольный Ветер» г. Уфа.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Основным для создания беспилотника я использовал потолочные панели и клей титан, и скотч.</a:t>
            </a:r>
          </a:p>
        </p:txBody>
      </p:sp>
    </p:spTree>
    <p:extLst>
      <p:ext uri="{BB962C8B-B14F-4D97-AF65-F5344CB8AC3E}">
        <p14:creationId xmlns:p14="http://schemas.microsoft.com/office/powerpoint/2010/main" val="177654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3C0BF1-6E62-45AC-9596-8D5B15C3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74" y="-108745"/>
            <a:ext cx="5138618" cy="361526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сборки крыла достаточно прост, вырезаем пластины крыла, клеем лонжероны.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Усиливаем переднюю кромку и клеим верхнюю пластину крыла.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9E829C-61C3-4F40-9810-CA8366C08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5" y="3468725"/>
            <a:ext cx="3640498" cy="27303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5CEEBC-4304-4519-B0C4-3C961E83D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32" y="142336"/>
            <a:ext cx="3807125" cy="28553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1E251E-EAA5-4050-B1E7-49FA29A36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34" y="3468725"/>
            <a:ext cx="3640498" cy="27303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25F5B2-CF37-4E8D-A5F4-80EB27827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815" y="3506521"/>
            <a:ext cx="3590102" cy="26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1174A4-F9FF-4F1F-92C5-68C39FE0C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5337026" cy="361526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Автопилот я установил под крылом снизу в контейнере, по центру тяжести.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контейнере я разместил аккумулятор,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Module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приёмник.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контейнер служит посадочной лыжей.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B35077-08F2-41F0-A592-5803C014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82" y="3862076"/>
            <a:ext cx="7306574" cy="21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9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95FCDE-43E0-47A0-894B-41C7FDF4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31" y="-439693"/>
            <a:ext cx="8534400" cy="361526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 я установил на напечатанной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сам спроектировал в «Компас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изготовил.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винт трёхлопастной  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x4.5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FCC48B-6AE0-4B5C-A294-BCE946C8E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29" y="2032174"/>
            <a:ext cx="4076190" cy="27936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830415-3A4F-416D-ACBF-9D32E16D4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41" y="2730259"/>
            <a:ext cx="4479985" cy="33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2138BD-1129-42A1-9E6D-EB226EFCB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89" y="3217653"/>
            <a:ext cx="6487968" cy="335549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7BABB6E-E62D-4C08-A702-C13CB5D8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43" y="284851"/>
            <a:ext cx="6372195" cy="361526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GroundControl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выбрал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пресет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летающего крыла.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Откалибровал датчики, настроил каналы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телеметрию.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на летательных аппаратах самолётного типа компас не имеет большого значения я его отключил для большей безотказности автопилота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9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DD3AC-6CE4-4BB0-AD02-6AC2434A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2093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5FD1D6-B587-4CD5-A206-D443DFCDF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654" y="1621366"/>
            <a:ext cx="8534400" cy="5236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много идей как улучшить конструкцию своего самолёта  жду хорошей погоды для его испытания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 использовать его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-фото видеосъёмки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его борта, а также для геодезии и выявления нарушений кадастровых границ.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г.Уфа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Аксаковская гимназия №11</a:t>
            </a:r>
          </a:p>
        </p:txBody>
      </p:sp>
    </p:spTree>
    <p:extLst>
      <p:ext uri="{BB962C8B-B14F-4D97-AF65-F5344CB8AC3E}">
        <p14:creationId xmlns:p14="http://schemas.microsoft.com/office/powerpoint/2010/main" val="312834536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</TotalTime>
  <Words>287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Сектор</vt:lpstr>
      <vt:lpstr>Проект БПЛА типа летающее крыло «Вжик»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БПЛА типа летающее крыло «Вжик»</dc:title>
  <dc:creator>user</dc:creator>
  <cp:lastModifiedBy>user</cp:lastModifiedBy>
  <cp:revision>12</cp:revision>
  <dcterms:created xsi:type="dcterms:W3CDTF">2022-03-15T11:21:38Z</dcterms:created>
  <dcterms:modified xsi:type="dcterms:W3CDTF">2022-04-04T08:57:14Z</dcterms:modified>
</cp:coreProperties>
</file>