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67" r:id="rId2"/>
    <p:sldId id="26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0A44C0A-E664-466C-B650-241F1BEE671C}">
          <p14:sldIdLst>
            <p14:sldId id="267"/>
            <p14:sldId id="266"/>
            <p14:sldId id="257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7C7C-6E80-441F-883A-15BA43168DA8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199B-8828-4699-B163-B406B5A29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9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7C7C-6E80-441F-883A-15BA43168DA8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199B-8828-4699-B163-B406B5A29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51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7C7C-6E80-441F-883A-15BA43168DA8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199B-8828-4699-B163-B406B5A292B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5210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7C7C-6E80-441F-883A-15BA43168DA8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199B-8828-4699-B163-B406B5A29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95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7C7C-6E80-441F-883A-15BA43168DA8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199B-8828-4699-B163-B406B5A292B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614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7C7C-6E80-441F-883A-15BA43168DA8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199B-8828-4699-B163-B406B5A29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303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7C7C-6E80-441F-883A-15BA43168DA8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199B-8828-4699-B163-B406B5A29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77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7C7C-6E80-441F-883A-15BA43168DA8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199B-8828-4699-B163-B406B5A29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6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7C7C-6E80-441F-883A-15BA43168DA8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199B-8828-4699-B163-B406B5A29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2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7C7C-6E80-441F-883A-15BA43168DA8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199B-8828-4699-B163-B406B5A29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7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7C7C-6E80-441F-883A-15BA43168DA8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199B-8828-4699-B163-B406B5A29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6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7C7C-6E80-441F-883A-15BA43168DA8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199B-8828-4699-B163-B406B5A29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6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7C7C-6E80-441F-883A-15BA43168DA8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199B-8828-4699-B163-B406B5A29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0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7C7C-6E80-441F-883A-15BA43168DA8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199B-8828-4699-B163-B406B5A29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2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7C7C-6E80-441F-883A-15BA43168DA8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199B-8828-4699-B163-B406B5A29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85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7C7C-6E80-441F-883A-15BA43168DA8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199B-8828-4699-B163-B406B5A29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47C7C-6E80-441F-883A-15BA43168DA8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A9199B-8828-4699-B163-B406B5A29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05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Робототехническая игра «СПУТНИК»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715" y="4563208"/>
            <a:ext cx="5346736" cy="10354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Выполнили</a:t>
            </a:r>
          </a:p>
          <a:p>
            <a:r>
              <a:rPr lang="ru-RU" dirty="0" smtClean="0"/>
              <a:t>Семенов </a:t>
            </a:r>
            <a:r>
              <a:rPr lang="ru-RU" dirty="0" err="1" smtClean="0"/>
              <a:t>никита</a:t>
            </a:r>
            <a:r>
              <a:rPr lang="ru-RU" dirty="0" smtClean="0"/>
              <a:t> </a:t>
            </a:r>
            <a:r>
              <a:rPr lang="ru-RU" dirty="0" err="1" smtClean="0"/>
              <a:t>сергеЕвич</a:t>
            </a:r>
            <a:r>
              <a:rPr lang="ru-RU" dirty="0" smtClean="0"/>
              <a:t> 14 лет</a:t>
            </a:r>
          </a:p>
          <a:p>
            <a:r>
              <a:rPr lang="ru-RU" dirty="0" smtClean="0"/>
              <a:t>Павлов максим </a:t>
            </a:r>
            <a:r>
              <a:rPr lang="ru-RU" dirty="0" err="1" smtClean="0"/>
              <a:t>григорьевич</a:t>
            </a:r>
            <a:r>
              <a:rPr lang="ru-RU" dirty="0" smtClean="0"/>
              <a:t> 13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94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167554" cy="63076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9294" y="87923"/>
            <a:ext cx="4070838" cy="62197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3414" y="-1"/>
            <a:ext cx="4196042" cy="59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Для игры используется робототехнический стол «МАЛЫЙ УНИУМ»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574" y="2220685"/>
            <a:ext cx="69061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 базе нашей школы имеются наборы </a:t>
            </a:r>
            <a:r>
              <a:rPr lang="en-US" dirty="0"/>
              <a:t>LEGO MINDSTORMS EV3</a:t>
            </a:r>
            <a:r>
              <a:rPr lang="ru-RU" dirty="0"/>
              <a:t>.</a:t>
            </a:r>
          </a:p>
          <a:p>
            <a:r>
              <a:rPr lang="ru-RU" dirty="0"/>
              <a:t>Наши роботы и игровые спутники сделаны из этих </a:t>
            </a:r>
          </a:p>
          <a:p>
            <a:r>
              <a:rPr lang="ru-RU" dirty="0"/>
              <a:t>наборов.</a:t>
            </a:r>
          </a:p>
          <a:p>
            <a:r>
              <a:rPr lang="ru-RU" dirty="0"/>
              <a:t>Набор космического мусора выполнен из пенопласта.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359940-38C8-4531-AA99-EB0428F41C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038" y="2220685"/>
            <a:ext cx="5044879" cy="37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Робот №1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B57BEE-75B6-4311-B3D2-BFBF3AD5E0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568" y="2003510"/>
            <a:ext cx="5685277" cy="42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Управление роботом осуществляется при помощи телефона.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0BE319-C822-46E6-B4F5-AFE7F32133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938" y="1961788"/>
            <a:ext cx="5489917" cy="407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942" y="940615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dirty="0"/>
              <a:t>Орбитальная станция, следующая по черной линии и предназначенная для сбора космического мусора и неисправных спутников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8ED201-67A0-4641-BB12-F3E7E492B4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453" y="2391372"/>
            <a:ext cx="5122985" cy="379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599" y="648789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/>
              <a:t>Пример исправных спутников (кубы)</a:t>
            </a:r>
            <a:br>
              <a:rPr lang="ru-RU" dirty="0"/>
            </a:br>
            <a:r>
              <a:rPr lang="ru-RU" dirty="0"/>
              <a:t>и космического мусора (шары)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4EA32-3783-4F44-81A4-3E99325661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247" y="2076522"/>
            <a:ext cx="5676900" cy="420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Момент захвата участником космического мусора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23A885-3EF2-4B8D-AFC3-A374817489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23" y="1890446"/>
            <a:ext cx="5253109" cy="389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Момент погрузки космического мусора на движущуюся орбитальную станцию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051697-F0AC-447C-92FA-11D65A8A3D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339" y="1832317"/>
            <a:ext cx="5642894" cy="41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1591</TotalTime>
  <Words>97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Робототехническая игра «СПУТНИК»</vt:lpstr>
      <vt:lpstr>Презентация PowerPoint</vt:lpstr>
      <vt:lpstr>Для игры используется робототехнический стол «МАЛЫЙ УНИУМ»</vt:lpstr>
      <vt:lpstr>Робот №1</vt:lpstr>
      <vt:lpstr>Управление роботом осуществляется при помощи телефона.</vt:lpstr>
      <vt:lpstr>Орбитальная станция, следующая по черной линии и предназначенная для сбора космического мусора и неисправных спутников</vt:lpstr>
      <vt:lpstr>Пример исправных спутников (кубы) и космического мусора (шары)</vt:lpstr>
      <vt:lpstr>Момент захвата участником космического мусора</vt:lpstr>
      <vt:lpstr>Момент погрузки космического мусора на движущуюся орбитальную станцию</vt:lpstr>
    </vt:vector>
  </TitlesOfParts>
  <Company>Чувашский кадетский корпус ПФО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Робототехническая игра «СПУТНИК»</dc:title>
  <dc:creator>Временный пользователь</dc:creator>
  <cp:lastModifiedBy>Временный пользователь</cp:lastModifiedBy>
  <cp:revision>19</cp:revision>
  <dcterms:created xsi:type="dcterms:W3CDTF">2020-10-20T15:07:31Z</dcterms:created>
  <dcterms:modified xsi:type="dcterms:W3CDTF">2021-05-12T13:28:30Z</dcterms:modified>
</cp:coreProperties>
</file>