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2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7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6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0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4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2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2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7E8F-2D07-42C0-98F8-3E9761D6931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FF18-495F-4A63-BC99-4BBCFC344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st-org.com/company/169410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24000" y="2299063"/>
            <a:ext cx="9409611" cy="27954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Робот-снегоуборщик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52396"/>
          </a:xfrm>
        </p:spPr>
        <p:txBody>
          <a:bodyPr>
            <a:noAutofit/>
          </a:bodyPr>
          <a:lstStyle/>
          <a:p>
            <a:r>
              <a:rPr lang="ru-RU" sz="2800" u="sng" dirty="0">
                <a:latin typeface="+mj-lt"/>
              </a:rPr>
              <a:t>Выполнили: Сапрыкин Максим, Сидоров Арсений</a:t>
            </a:r>
          </a:p>
          <a:p>
            <a:r>
              <a:rPr lang="ru-RU" sz="2800" u="sng" dirty="0">
                <a:latin typeface="+mj-lt"/>
              </a:rPr>
              <a:t>Ученики </a:t>
            </a:r>
            <a:r>
              <a:rPr lang="ru-RU" sz="2800" b="1" i="0" u="sng" dirty="0">
                <a:effectLst/>
                <a:latin typeface="+mj-lt"/>
              </a:rPr>
              <a:t>НОУ "Частная школа "Взмах</a:t>
            </a:r>
            <a:r>
              <a:rPr lang="ru-RU" sz="2800" b="1" i="0" u="sng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endParaRPr lang="ru-RU" sz="2800" b="1" i="0" u="sng" dirty="0">
              <a:effectLst/>
              <a:latin typeface="+mj-lt"/>
            </a:endParaRPr>
          </a:p>
          <a:p>
            <a:r>
              <a:rPr lang="ru-RU" sz="2800" b="1" i="0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Преподаватель: Меньщикова Татьяна Юрьевна</a:t>
            </a:r>
          </a:p>
          <a:p>
            <a:r>
              <a:rPr lang="ru-RU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6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2501492"/>
            <a:ext cx="10515600" cy="30713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Конструкция робота с использованием </a:t>
            </a:r>
            <a:r>
              <a:rPr lang="en-US" dirty="0">
                <a:solidFill>
                  <a:schemeClr val="bg1"/>
                </a:solidFill>
              </a:rPr>
              <a:t>Lego Mindstorms Ev3: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 больших сервомотора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 средний сервомотор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 блок управления </a:t>
            </a:r>
            <a:r>
              <a:rPr lang="en-US" dirty="0">
                <a:solidFill>
                  <a:schemeClr val="bg1"/>
                </a:solidFill>
              </a:rPr>
              <a:t>EV3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инфракрасный датчик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ИК пульт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</a:t>
            </a:r>
            <a:r>
              <a:rPr lang="en-US" dirty="0"/>
              <a:t>   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Снегоуборщик  2022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AMSS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036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752">
            <a:off x="2613931" y="5140696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5077">
            <a:off x="9146053" y="1000038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047">
            <a:off x="1839455" y="1317144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5600">
            <a:off x="8160248" y="5374411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326">
            <a:off x="4526779" y="1530674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143833" y="259949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5600">
            <a:off x="9997468" y="4249025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21" y="5374413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5708">
            <a:off x="-188126" y="5326979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2501492"/>
            <a:ext cx="10515600" cy="30713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создали робота, который может положить себе в ковш достаточно снега поднять поехать в определённое место и вернутся к себе на базу.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очень актуальный робот в Санкт-Петербурге, по нашему мнению.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роботом – дистанционное. Это обеспечит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комфортные условия для работников коммунальных служб.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</a:t>
            </a:r>
            <a:r>
              <a:rPr lang="en-US" dirty="0"/>
              <a:t>   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Снегоуборщик  2022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AMSS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036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752">
            <a:off x="2613931" y="5140696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5077">
            <a:off x="9146053" y="1000038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047">
            <a:off x="1839455" y="1317144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5600">
            <a:off x="8160248" y="5374411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326">
            <a:off x="4526779" y="1530674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143833" y="259949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5600">
            <a:off x="9997468" y="4249025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21" y="5374413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Снежинки png на прозрачном фоне для фотошопа (плюс векторный форма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5708">
            <a:off x="-188126" y="5326979"/>
            <a:ext cx="2261052" cy="14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пол, внутренни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E8661FD2-0AFA-4A55-AA3F-BA9AD3016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pic>
        <p:nvPicPr>
          <p:cNvPr id="19" name="Picture 12" descr="Снежинки png на прозрачном фоне для фотошопа (плюс векторный формат)">
            <a:extLst>
              <a:ext uri="{FF2B5EF4-FFF2-40B4-BE49-F238E27FC236}">
                <a16:creationId xmlns:a16="http://schemas.microsoft.com/office/drawing/2014/main" id="{B3C2FAD0-F7D0-4CEC-887D-6B2B72F4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237614" y="94694"/>
            <a:ext cx="2261052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Снежинки png на прозрачном фоне для фотошопа (плюс векторный формат)">
            <a:extLst>
              <a:ext uri="{FF2B5EF4-FFF2-40B4-BE49-F238E27FC236}">
                <a16:creationId xmlns:a16="http://schemas.microsoft.com/office/drawing/2014/main" id="{627BAB68-CF22-4EF9-B03A-3F63BBF3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9493485" y="4294328"/>
            <a:ext cx="2261052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пол, внутренни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8E20F2B1-EF57-4095-BD87-DFA9406F5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3" b="2287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pic>
        <p:nvPicPr>
          <p:cNvPr id="10" name="Picture 12" descr="Снежинки png на прозрачном фоне для фотошопа (плюс векторный формат)">
            <a:extLst>
              <a:ext uri="{FF2B5EF4-FFF2-40B4-BE49-F238E27FC236}">
                <a16:creationId xmlns:a16="http://schemas.microsoft.com/office/drawing/2014/main" id="{9E11FE4F-0F8D-4940-AAF4-ED481207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256663" y="6211"/>
            <a:ext cx="2261052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4" descr="Изображение выглядит как пол, внутренний,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33B7386-A1B4-4179-BDD8-52F969F4B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  <p:pic>
        <p:nvPicPr>
          <p:cNvPr id="10" name="Picture 12" descr="Снежинки png на прозрачном фоне для фотошопа (плюс векторный формат)">
            <a:extLst>
              <a:ext uri="{FF2B5EF4-FFF2-40B4-BE49-F238E27FC236}">
                <a16:creationId xmlns:a16="http://schemas.microsoft.com/office/drawing/2014/main" id="{2D12C0FA-68CB-4800-84DC-B86FBFF0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237614" y="94694"/>
            <a:ext cx="2261052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Снежинки png на прозрачном фоне для фотошопа (плюс векторный формат)">
            <a:extLst>
              <a:ext uri="{FF2B5EF4-FFF2-40B4-BE49-F238E27FC236}">
                <a16:creationId xmlns:a16="http://schemas.microsoft.com/office/drawing/2014/main" id="{4B24EA33-DB8A-4FF2-82A5-1E9120B4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9800714" y="4294753"/>
            <a:ext cx="2261052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пол, внутренний, дерево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7F17B069-C94F-4A4E-8010-E73993CF4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b="2591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pic>
        <p:nvPicPr>
          <p:cNvPr id="10" name="Picture 12" descr="Снежинки png на прозрачном фоне для фотошопа (плюс векторный формат)">
            <a:extLst>
              <a:ext uri="{FF2B5EF4-FFF2-40B4-BE49-F238E27FC236}">
                <a16:creationId xmlns:a16="http://schemas.microsoft.com/office/drawing/2014/main" id="{D5F9AECD-C28A-4B4A-AB3A-BEB2FCA7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237614" y="94694"/>
            <a:ext cx="2261052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Снежинки png на прозрачном фоне для фотошопа (плюс векторный формат)">
            <a:extLst>
              <a:ext uri="{FF2B5EF4-FFF2-40B4-BE49-F238E27FC236}">
                <a16:creationId xmlns:a16="http://schemas.microsoft.com/office/drawing/2014/main" id="{C12AA460-5139-4645-BEA8-E14F25A5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062">
            <a:off x="9277013" y="94693"/>
            <a:ext cx="2261052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Цветной ицебергс">
            <a:extLst>
              <a:ext uri="{FF2B5EF4-FFF2-40B4-BE49-F238E27FC236}">
                <a16:creationId xmlns:a16="http://schemas.microsoft.com/office/drawing/2014/main" id="{063C0325-C011-44EE-BC60-1057DA0A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19B67-E479-4C11-BE2B-9A0BEFD5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394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108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Bahnschrift SemiBold SemiConden</vt:lpstr>
      <vt:lpstr>Calibri</vt:lpstr>
      <vt:lpstr>Calibri Light</vt:lpstr>
      <vt:lpstr>Тема Office</vt:lpstr>
      <vt:lpstr>Робот-снегоуборщик</vt:lpstr>
      <vt:lpstr>                Снегоуборщик  2022 AMSS</vt:lpstr>
      <vt:lpstr>                Снегоуборщик  2022 AMSS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Робот-снегоуборщик</dc:title>
  <dc:creator>std7</dc:creator>
  <cp:lastModifiedBy>Меньщикова Татьяна Юрьевна</cp:lastModifiedBy>
  <cp:revision>7</cp:revision>
  <dcterms:created xsi:type="dcterms:W3CDTF">2021-12-15T10:08:15Z</dcterms:created>
  <dcterms:modified xsi:type="dcterms:W3CDTF">2021-12-15T18:29:47Z</dcterms:modified>
</cp:coreProperties>
</file>