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let-tehnika.ru/upload/iblock/e1d/e1d51719814c0a116f2ce2c535212e7f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11724"/>
          <a:stretch>
            <a:fillRect/>
          </a:stretch>
        </p:blipFill>
        <p:spPr bwMode="auto">
          <a:xfrm>
            <a:off x="0" y="0"/>
            <a:ext cx="9144000" cy="69262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428660" y="1857364"/>
            <a:ext cx="102156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Скоростной погрузчик «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SpeedCar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15016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разработали: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центра робототехники и программирования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ДЕТИ»</a:t>
            </a: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Бахматов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Марк</a:t>
            </a: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Меденников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Тимофей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0196887_4-phonoteka_org-p-blagorodnii-serii-fon-4.jpg"/>
          <p:cNvPicPr>
            <a:picLocks noChangeAspect="1" noChangeArrowheads="1"/>
          </p:cNvPicPr>
          <p:nvPr/>
        </p:nvPicPr>
        <p:blipFill>
          <a:blip r:embed="rId2"/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285728"/>
            <a:ext cx="57150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 модели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857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Погрузчик способен передвигать грузы из точки А в точку 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Погрузчик способен обнаруживать предметы сбоку;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Погрузчик способен автономно передвигаться в пространстве;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Погрузчик Способен преодолевать препятствия;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j,jAbybcn.jpg"/>
          <p:cNvPicPr>
            <a:picLocks noChangeAspect="1"/>
          </p:cNvPicPr>
          <p:nvPr/>
        </p:nvPicPr>
        <p:blipFill>
          <a:blip r:embed="rId2"/>
          <a:srcRect t="3125" b="20833"/>
          <a:stretch>
            <a:fillRect/>
          </a:stretch>
        </p:blipFill>
        <p:spPr>
          <a:xfrm>
            <a:off x="1785918" y="1142984"/>
            <a:ext cx="5929354" cy="5415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43240" y="28572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 модели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58</Words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2</cp:lastModifiedBy>
  <cp:revision>4</cp:revision>
  <dcterms:created xsi:type="dcterms:W3CDTF">2021-12-06T05:30:59Z</dcterms:created>
  <dcterms:modified xsi:type="dcterms:W3CDTF">2021-12-06T06:06:50Z</dcterms:modified>
</cp:coreProperties>
</file>