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Робот-сортировщик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8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Сохраним нашу природу!</a:t>
            </a:r>
            <a:endParaRPr lang="ru-RU" sz="4000" dirty="0"/>
          </a:p>
        </p:txBody>
      </p:sp>
      <p:pic>
        <p:nvPicPr>
          <p:cNvPr id="1026" name="Picture 2" descr="https://avatars.mds.yandex.net/get-zen_doc/1856150/pub_5fa1beccfeef0b1a81b8b0d8_5fa1bee15dc59845ddbd3c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4" y="1529561"/>
            <a:ext cx="7187745" cy="40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050" y="5765075"/>
            <a:ext cx="872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Помочь сохранить нашу природу поможет сортировка и переработка мусора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Мой робот-помощник!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2986" y="5225143"/>
            <a:ext cx="872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Созданный мной Робот-сортировщик помогает </a:t>
            </a:r>
            <a:r>
              <a:rPr lang="ru-RU" dirty="0"/>
              <a:t>людям в сортировке мусора на мусороперерабатывающих </a:t>
            </a:r>
            <a:r>
              <a:rPr lang="ru-RU" dirty="0" smtClean="0"/>
              <a:t>фабриках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974978" cy="2981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5" y="1933304"/>
            <a:ext cx="3971107" cy="2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Основа робота – датчик цвета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79757" y="5076056"/>
            <a:ext cx="872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датчика цвета робот может определять контейнеры с разным типом мусора и отвозить их в нужный цех для переработки</a:t>
            </a:r>
          </a:p>
        </p:txBody>
      </p:sp>
      <p:pic>
        <p:nvPicPr>
          <p:cNvPr id="2050" name="Picture 2" descr="https://news.solidwaste.ru/wp-content/uploads/2021/05/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351776" cy="29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87" y="1929360"/>
            <a:ext cx="3869633" cy="29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Программа робота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6427" y="2065110"/>
            <a:ext cx="5298440" cy="39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571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59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Проект Робот-сортировщик</vt:lpstr>
      <vt:lpstr>Сохраним нашу природу!</vt:lpstr>
      <vt:lpstr>Мой робот-помощник!</vt:lpstr>
      <vt:lpstr>Основа робота – датчик цвета</vt:lpstr>
      <vt:lpstr>Программа робота</vt:lpstr>
      <vt:lpstr>Спасибо за внимание!</vt:lpstr>
    </vt:vector>
  </TitlesOfParts>
  <Company>GPN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Робот-сортировщик</dc:title>
  <dc:creator>user</dc:creator>
  <cp:lastModifiedBy>user</cp:lastModifiedBy>
  <cp:revision>3</cp:revision>
  <dcterms:created xsi:type="dcterms:W3CDTF">2021-11-07T14:15:20Z</dcterms:created>
  <dcterms:modified xsi:type="dcterms:W3CDTF">2021-11-07T16:59:02Z</dcterms:modified>
</cp:coreProperties>
</file>