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2934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5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AEAC8-808B-4BD7-B771-252F40DBCB98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A82BB-56B5-4492-9F48-33106DFBC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813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93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15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05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22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09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8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4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04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15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57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95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34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96944" cy="208823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ДО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ДТДиМ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«Молодежный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 Форум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Китеж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плюс»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МАРСОХОД,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управляемый пультом дистанционного управления, </a:t>
            </a:r>
            <a:b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гусеничном ходу с вращающейся башней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Яковлев Георгий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ДО: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Михеева Вероника Дмитриевна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52" y="2276872"/>
            <a:ext cx="4620549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713" y="3124127"/>
            <a:ext cx="3210102" cy="299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88124" y="2796317"/>
            <a:ext cx="108012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Вращающаяся башня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69227" y="2805898"/>
            <a:ext cx="108012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«Видеокамера»,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«датчики»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7431341" y="3173488"/>
            <a:ext cx="72008" cy="39952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7" idx="2"/>
          </p:cNvCxnSpPr>
          <p:nvPr/>
        </p:nvCxnSpPr>
        <p:spPr>
          <a:xfrm>
            <a:off x="6228184" y="3146019"/>
            <a:ext cx="252028" cy="71502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3563888" y="3150198"/>
            <a:ext cx="882068" cy="107089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283268" y="3976907"/>
            <a:ext cx="1188132" cy="643128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1267212" y="4941168"/>
            <a:ext cx="216024" cy="729247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28625" y="2796317"/>
            <a:ext cx="108012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Инфракрасный порт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43800" y="3641273"/>
            <a:ext cx="108012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Электромоторы</a:t>
            </a:r>
          </a:p>
          <a:p>
            <a:pPr algn="ctr">
              <a:lnSpc>
                <a:spcPct val="9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3шт.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7152" y="5687005"/>
            <a:ext cx="1080120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Зубчатая </a:t>
            </a:r>
          </a:p>
          <a:p>
            <a:pPr algn="ctr">
              <a:lnSpc>
                <a:spcPct val="90000"/>
              </a:lnSpc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H="1">
            <a:off x="2123728" y="3962059"/>
            <a:ext cx="2664296" cy="690492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3212834" y="3990975"/>
            <a:ext cx="1584176" cy="818957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4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1402</TotalTime>
  <Words>25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ГБУ ДО ДТДиМ «Молодежный творческий Форум Китеж плюс»  МАРСОХОД, управляемый пультом дистанционного управления,  на гусеничном ходу с вращающейся башней  Автор: Яковлев Георгий Педагог ДО: Михеева Вероника Дмитриевна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Молодежный творческий форму «Китеж плюс»  УБОРОЧНАЯ МАШИНА, ОСНАЩЕННАЯ УЛЬТРАФИОЛЕТОВЫМИ ИЗЛУЧАТЕЛЯМИ  Авторы: Яковлев Георгий, Яковлева Виктория Педогог </dc:title>
  <dc:creator>Константин Яковлев</dc:creator>
  <cp:lastModifiedBy>Константин Яковлев</cp:lastModifiedBy>
  <cp:revision>29</cp:revision>
  <dcterms:created xsi:type="dcterms:W3CDTF">2021-02-05T13:56:28Z</dcterms:created>
  <dcterms:modified xsi:type="dcterms:W3CDTF">2021-11-06T17:22:54Z</dcterms:modified>
</cp:coreProperties>
</file>