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6648-4546-4314-9ED7-1A31F67579BF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3848-42D1-4618-BC11-82C996EC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50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6648-4546-4314-9ED7-1A31F67579BF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3848-42D1-4618-BC11-82C996EC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8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6648-4546-4314-9ED7-1A31F67579BF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3848-42D1-4618-BC11-82C996EC671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1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6648-4546-4314-9ED7-1A31F67579BF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3848-42D1-4618-BC11-82C996EC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78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6648-4546-4314-9ED7-1A31F67579BF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3848-42D1-4618-BC11-82C996EC671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316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6648-4546-4314-9ED7-1A31F67579BF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3848-42D1-4618-BC11-82C996EC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2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6648-4546-4314-9ED7-1A31F67579BF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3848-42D1-4618-BC11-82C996EC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49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6648-4546-4314-9ED7-1A31F67579BF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3848-42D1-4618-BC11-82C996EC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6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6648-4546-4314-9ED7-1A31F67579BF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3848-42D1-4618-BC11-82C996EC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9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6648-4546-4314-9ED7-1A31F67579BF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3848-42D1-4618-BC11-82C996EC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4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6648-4546-4314-9ED7-1A31F67579BF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3848-42D1-4618-BC11-82C996EC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6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6648-4546-4314-9ED7-1A31F67579BF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3848-42D1-4618-BC11-82C996EC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3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6648-4546-4314-9ED7-1A31F67579BF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3848-42D1-4618-BC11-82C996EC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3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6648-4546-4314-9ED7-1A31F67579BF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3848-42D1-4618-BC11-82C996EC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2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6648-4546-4314-9ED7-1A31F67579BF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3848-42D1-4618-BC11-82C996EC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97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6648-4546-4314-9ED7-1A31F67579BF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3848-42D1-4618-BC11-82C996EC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92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6648-4546-4314-9ED7-1A31F67579BF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9D3848-42D1-4618-BC11-82C996EC6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7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70148"/>
          </a:xfrm>
        </p:spPr>
        <p:txBody>
          <a:bodyPr/>
          <a:lstStyle/>
          <a:p>
            <a:r>
              <a:rPr lang="en-GB" dirty="0" smtClean="0"/>
              <a:t>Angry Slipper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72392"/>
            <a:ext cx="9144000" cy="2263515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Выполнили: Кузнецов Александр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Хабибуллин Тимур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Руководитель: Князев </a:t>
            </a:r>
            <a:r>
              <a:rPr lang="ru-RU" dirty="0"/>
              <a:t>И</a:t>
            </a:r>
            <a:r>
              <a:rPr lang="ru-RU" dirty="0" smtClean="0"/>
              <a:t>лья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Ижевск 2021г.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8" y="388954"/>
            <a:ext cx="5580408" cy="413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25895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5330" y="1449317"/>
            <a:ext cx="5246558" cy="49767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платформа, разработанная для участия в соревновании Ралли по коридору.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 оснащена ультразвуковыми датчиками для объезда препятствий и датчиком цвета перед остановкой перед стоп линией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0418" y="609600"/>
            <a:ext cx="4127763" cy="54199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426949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Ходовая часть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5031" y="1870023"/>
            <a:ext cx="5981075" cy="41222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ходовой части используются две повышающие зубчатые  передачи, установленные на 2 главных мотора, рулевой механизм собран из червячной передачи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7928" y="768238"/>
            <a:ext cx="3862894" cy="4890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6257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для езды по коридору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317" y="1268084"/>
            <a:ext cx="7772500" cy="47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63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работы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Ультразвуковые датчики управляют поворотом среднего мотора.</a:t>
            </a:r>
            <a:br>
              <a:rPr lang="ru-RU" dirty="0" smtClean="0"/>
            </a:br>
            <a:r>
              <a:rPr lang="ru-RU" dirty="0" smtClean="0"/>
              <a:t>1 датчик при виде препятствия запускает алгоритм работы программы вращения среднего мотора по часовой стрелке.2 ультразвуковой датчик при виде препятствия запускает алгоритм работы программы вращения среднего мотора против часовой стрелки.</a:t>
            </a:r>
            <a:br>
              <a:rPr lang="ru-RU" dirty="0" smtClean="0"/>
            </a:br>
            <a:r>
              <a:rPr lang="ru-RU" dirty="0" smtClean="0"/>
              <a:t>Датчик цвета останавливает движение моторов когда яркость отраженного света меньше </a:t>
            </a:r>
            <a:r>
              <a:rPr lang="en-GB" dirty="0"/>
              <a:t>x</a:t>
            </a:r>
            <a:r>
              <a:rPr lang="en-GB" dirty="0" smtClean="0"/>
              <a:t> %</a:t>
            </a:r>
            <a:r>
              <a:rPr lang="ru-RU" dirty="0" smtClean="0"/>
              <a:t>, а также управляет главными моторами при появлении кривой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6527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525" y="1000664"/>
            <a:ext cx="6778623" cy="50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0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1368</TotalTime>
  <Words>58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Грань</vt:lpstr>
      <vt:lpstr>Angry Slipper</vt:lpstr>
      <vt:lpstr>Описание</vt:lpstr>
      <vt:lpstr>Ходовая часть</vt:lpstr>
      <vt:lpstr>Программа для езды по коридору</vt:lpstr>
      <vt:lpstr>Принцип работы программы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Князев</dc:creator>
  <cp:lastModifiedBy>Илья Князев</cp:lastModifiedBy>
  <cp:revision>12</cp:revision>
  <dcterms:created xsi:type="dcterms:W3CDTF">2021-09-13T11:34:02Z</dcterms:created>
  <dcterms:modified xsi:type="dcterms:W3CDTF">2021-09-17T23:32:58Z</dcterms:modified>
</cp:coreProperties>
</file>