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jMobR3aWUelwXPejjJE2M3vTBXm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6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6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Google Shape;26;p6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6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6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7E0E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6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C8D2BC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6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6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6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подпись">
  <p:cSld name="Заголовок и подпись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5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итата с подписью">
  <p:cSld name="Цитата с подписью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6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16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03" name="Google Shape;103;p1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8000" u="none" cap="none" strike="noStrike">
                <a:solidFill>
                  <a:srgbClr val="C8D2BC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8000" u="none" cap="none" strike="noStrike">
                <a:solidFill>
                  <a:srgbClr val="C8D2BC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C8D2B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Карточка имени">
  <p:cSld name="Карточка имени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7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итата карточки имени">
  <p:cSld name="Цитата карточки имени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8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18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18" name="Google Shape;118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8000" u="none" cap="none" strike="noStrike">
                <a:solidFill>
                  <a:srgbClr val="C8D2BC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8000" u="none" cap="none" strike="noStrike">
                <a:solidFill>
                  <a:srgbClr val="C8D2BC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Истина или ложь">
  <p:cSld name="Истина или ложь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9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19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0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1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10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4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6" name="Google Shape;86;p14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7E0E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C8D2BC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5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5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5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"/>
          <p:cNvSpPr txBox="1"/>
          <p:nvPr>
            <p:ph type="ctrTitle"/>
          </p:nvPr>
        </p:nvSpPr>
        <p:spPr>
          <a:xfrm>
            <a:off x="6317033" y="2397816"/>
            <a:ext cx="7767000" cy="164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Trebuchet MS"/>
              <a:buNone/>
            </a:pPr>
            <a:r>
              <a:rPr lang="ru-RU">
                <a:solidFill>
                  <a:schemeClr val="dk1"/>
                </a:solidFill>
              </a:rPr>
              <a:t>Цель работы:</a:t>
            </a:r>
            <a:endParaRPr/>
          </a:p>
        </p:txBody>
      </p:sp>
      <p:sp>
        <p:nvSpPr>
          <p:cNvPr id="144" name="Google Shape;144;p2"/>
          <p:cNvSpPr txBox="1"/>
          <p:nvPr>
            <p:ph idx="1" type="subTitle"/>
          </p:nvPr>
        </p:nvSpPr>
        <p:spPr>
          <a:xfrm>
            <a:off x="6317037" y="4343999"/>
            <a:ext cx="5003700" cy="251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ru-RU" sz="2000">
                <a:solidFill>
                  <a:schemeClr val="dk1"/>
                </a:solidFill>
              </a:rPr>
              <a:t>Создать устройство – систему роботов, которые в будущем будут работать и строить сооружения, как на Земле, так и на других планетах.</a:t>
            </a:r>
            <a:endParaRPr/>
          </a:p>
        </p:txBody>
      </p:sp>
      <p:sp>
        <p:nvSpPr>
          <p:cNvPr id="145" name="Google Shape;145;p2"/>
          <p:cNvSpPr txBox="1"/>
          <p:nvPr>
            <p:ph type="ctrTitle"/>
          </p:nvPr>
        </p:nvSpPr>
        <p:spPr>
          <a:xfrm>
            <a:off x="464325" y="751424"/>
            <a:ext cx="5852700" cy="164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rebuchet MS"/>
              <a:buNone/>
            </a:pPr>
            <a:r>
              <a:rPr lang="ru-RU" sz="9600">
                <a:solidFill>
                  <a:schemeClr val="dk1"/>
                </a:solidFill>
              </a:rPr>
              <a:t>МРС-МК3</a:t>
            </a:r>
            <a:endParaRPr/>
          </a:p>
        </p:txBody>
      </p:sp>
      <p:sp>
        <p:nvSpPr>
          <p:cNvPr id="146" name="Google Shape;146;p2"/>
          <p:cNvSpPr txBox="1"/>
          <p:nvPr>
            <p:ph idx="1" type="subTitle"/>
          </p:nvPr>
        </p:nvSpPr>
        <p:spPr>
          <a:xfrm>
            <a:off x="821046" y="2642938"/>
            <a:ext cx="6400500" cy="251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ru-RU" sz="2400">
                <a:solidFill>
                  <a:schemeClr val="dk1"/>
                </a:solidFill>
              </a:rPr>
              <a:t>Марсианские Роботы Строители Мод.3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ru-RU" sz="2400">
                <a:solidFill>
                  <a:schemeClr val="dk1"/>
                </a:solidFill>
              </a:rPr>
              <a:t>Преподаватель – Квартин Михаил Александрович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ru-RU" sz="2400">
                <a:solidFill>
                  <a:schemeClr val="dk1"/>
                </a:solidFill>
              </a:rPr>
              <a:t>Участники:</a:t>
            </a:r>
            <a:endParaRPr/>
          </a:p>
          <a:p>
            <a:pPr indent="-163830" lvl="0" marL="285750" rtl="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ru-RU" sz="2400">
                <a:solidFill>
                  <a:schemeClr val="dk1"/>
                </a:solidFill>
              </a:rPr>
              <a:t>-Макаров Артём Денисович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ru-RU" sz="2400">
                <a:solidFill>
                  <a:schemeClr val="dk1"/>
                </a:solidFill>
              </a:rPr>
              <a:t>-Донов Леонид Алексеевич</a:t>
            </a:r>
            <a:br>
              <a:rPr lang="ru-RU" sz="2400">
                <a:solidFill>
                  <a:schemeClr val="dk1"/>
                </a:solidFill>
              </a:rPr>
            </a:br>
            <a:r>
              <a:rPr lang="ru-RU" sz="2400">
                <a:solidFill>
                  <a:schemeClr val="dk1"/>
                </a:solidFill>
              </a:rPr>
              <a:t>-Пименов Кирилл Юрьевич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"/>
          <p:cNvSpPr txBox="1"/>
          <p:nvPr>
            <p:ph type="ctrTitle"/>
          </p:nvPr>
        </p:nvSpPr>
        <p:spPr>
          <a:xfrm>
            <a:off x="747214" y="669702"/>
            <a:ext cx="7766936" cy="15265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Trebuchet MS"/>
              <a:buNone/>
            </a:pPr>
            <a:r>
              <a:rPr lang="ru-RU" sz="6600">
                <a:solidFill>
                  <a:schemeClr val="dk1"/>
                </a:solidFill>
              </a:rPr>
              <a:t>Основные задачи:</a:t>
            </a:r>
            <a:endParaRPr/>
          </a:p>
        </p:txBody>
      </p:sp>
      <p:sp>
        <p:nvSpPr>
          <p:cNvPr id="152" name="Google Shape;152;p3"/>
          <p:cNvSpPr txBox="1"/>
          <p:nvPr>
            <p:ph idx="1" type="subTitle"/>
          </p:nvPr>
        </p:nvSpPr>
        <p:spPr>
          <a:xfrm>
            <a:off x="747214" y="2737188"/>
            <a:ext cx="7766936" cy="2955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20"/>
              <a:buAutoNum type="arabicParenR"/>
            </a:pPr>
            <a:r>
              <a:rPr lang="ru-RU" sz="2400">
                <a:solidFill>
                  <a:schemeClr val="dk1"/>
                </a:solidFill>
              </a:rPr>
              <a:t>Разработать идею функционирования робота.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AutoNum type="arabicParenR"/>
            </a:pPr>
            <a:r>
              <a:rPr lang="ru-RU" sz="2400">
                <a:solidFill>
                  <a:schemeClr val="dk1"/>
                </a:solidFill>
              </a:rPr>
              <a:t>Разработать модель робота.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AutoNum type="arabicParenR"/>
            </a:pPr>
            <a:r>
              <a:rPr lang="ru-RU" sz="2400">
                <a:solidFill>
                  <a:schemeClr val="dk1"/>
                </a:solidFill>
              </a:rPr>
              <a:t>Написать и отладить программы.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AutoNum type="arabicParenR"/>
            </a:pPr>
            <a:r>
              <a:rPr lang="ru-RU" sz="2400">
                <a:solidFill>
                  <a:schemeClr val="dk1"/>
                </a:solidFill>
              </a:rPr>
              <a:t>Комплексно отладить работу программно-аппаратной части.</a:t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"/>
          <p:cNvSpPr txBox="1"/>
          <p:nvPr>
            <p:ph type="ctrTitle"/>
          </p:nvPr>
        </p:nvSpPr>
        <p:spPr>
          <a:xfrm>
            <a:off x="721456" y="1361345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Trebuchet MS"/>
              <a:buNone/>
            </a:pPr>
            <a:r>
              <a:rPr lang="ru-RU">
                <a:solidFill>
                  <a:schemeClr val="dk1"/>
                </a:solidFill>
              </a:rPr>
              <a:t>Актуальность</a:t>
            </a:r>
            <a:endParaRPr/>
          </a:p>
        </p:txBody>
      </p:sp>
      <p:sp>
        <p:nvSpPr>
          <p:cNvPr id="158" name="Google Shape;158;p4"/>
          <p:cNvSpPr txBox="1"/>
          <p:nvPr>
            <p:ph idx="1" type="subTitle"/>
          </p:nvPr>
        </p:nvSpPr>
        <p:spPr>
          <a:xfrm>
            <a:off x="721456" y="3631842"/>
            <a:ext cx="7766936" cy="13154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1920"/>
              <a:buFont typeface="Arial"/>
              <a:buChar char="•"/>
            </a:pPr>
            <a:r>
              <a:rPr lang="ru-RU" sz="2400">
                <a:solidFill>
                  <a:schemeClr val="dk1"/>
                </a:solidFill>
              </a:rPr>
              <a:t>Облегчение труда людей и исследований на Земле и других планетах. Использование современных и надёжный технологий при строительстве.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Аспект">
  <a:themeElements>
    <a:clrScheme name="Бумажная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2021-05-15T08:32:09Z</dcterms:created>
  <dc:creator>Артём Макаров</dc:creator>
</cp:coreProperties>
</file>