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97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93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4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97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58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87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69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0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7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1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9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19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5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72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20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74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42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7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“RC </a:t>
            </a:r>
            <a:r>
              <a:rPr lang="ru-RU" dirty="0" smtClean="0"/>
              <a:t>машинка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Работал</a:t>
            </a:r>
            <a:r>
              <a:rPr lang="en-US" dirty="0" smtClean="0"/>
              <a:t> </a:t>
            </a:r>
            <a:r>
              <a:rPr lang="ru-RU" dirty="0" smtClean="0"/>
              <a:t>Макси </a:t>
            </a:r>
            <a:r>
              <a:rPr lang="ru-RU" dirty="0" err="1" smtClean="0"/>
              <a:t>Мисько</a:t>
            </a:r>
            <a:r>
              <a:rPr lang="ru-RU" dirty="0" smtClean="0"/>
              <a:t>, </a:t>
            </a:r>
            <a:r>
              <a:rPr lang="ru-RU" dirty="0" err="1" smtClean="0"/>
              <a:t>Динис</a:t>
            </a:r>
            <a:r>
              <a:rPr lang="ru-RU" dirty="0" smtClean="0"/>
              <a:t> Батраков, Юрий Ломаев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29556" y="5511726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Пермь 2021, </a:t>
            </a:r>
            <a:r>
              <a:rPr lang="ru-RU" dirty="0" err="1" smtClean="0"/>
              <a:t>Промробоквантум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6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Цели,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Цели: 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Постройка </a:t>
            </a:r>
            <a:r>
              <a:rPr lang="en-US" dirty="0" smtClean="0"/>
              <a:t>RC </a:t>
            </a:r>
            <a:r>
              <a:rPr lang="ru-RU" dirty="0" smtClean="0"/>
              <a:t>машинки 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Получение навыков в сборке электрических схем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Постройка шасси из конструктора </a:t>
            </a:r>
            <a:r>
              <a:rPr lang="en-US" dirty="0" smtClean="0"/>
              <a:t>Lego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Сборка электрической схемы</a:t>
            </a:r>
          </a:p>
          <a:p>
            <a:pPr marL="457200" indent="-457200">
              <a:buAutoNum type="arabicParenR"/>
            </a:pPr>
            <a:r>
              <a:rPr lang="ru-RU" dirty="0" smtClean="0"/>
              <a:t>Написание программы для приёма сигнала с пульта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7658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шасси версии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208" y="2249488"/>
            <a:ext cx="7288410" cy="3541712"/>
          </a:xfrm>
        </p:spPr>
      </p:pic>
    </p:spTree>
    <p:extLst>
      <p:ext uri="{BB962C8B-B14F-4D97-AF65-F5344CB8AC3E}">
        <p14:creationId xmlns:p14="http://schemas.microsoft.com/office/powerpoint/2010/main" xmlns="" val="32013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процессе испытаний оказались неудобными: подвеска, редуктор, площадка для электроники.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1905000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825" y="1905000"/>
            <a:ext cx="267788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9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Внешний вид версия 2. Слева площадка с </a:t>
            </a:r>
            <a:r>
              <a:rPr lang="en-US" dirty="0" smtClean="0"/>
              <a:t>Arduino</a:t>
            </a:r>
            <a:r>
              <a:rPr lang="ru-RU" dirty="0" smtClean="0"/>
              <a:t>, Приёмником, </a:t>
            </a:r>
            <a:r>
              <a:rPr lang="ru-RU" dirty="0" err="1" smtClean="0"/>
              <a:t>Повербанком</a:t>
            </a:r>
            <a:r>
              <a:rPr lang="ru-RU" dirty="0" smtClean="0"/>
              <a:t>. Справа драйвер, двигатель, редуктор, аккумулятор . Вверху рулевое управление.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781028" y="2249488"/>
            <a:ext cx="2626769" cy="3541712"/>
          </a:xfrm>
        </p:spPr>
      </p:pic>
    </p:spTree>
    <p:extLst>
      <p:ext uri="{BB962C8B-B14F-4D97-AF65-F5344CB8AC3E}">
        <p14:creationId xmlns:p14="http://schemas.microsoft.com/office/powerpoint/2010/main" xmlns="" val="36019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Внешний вид версия </a:t>
            </a:r>
            <a:r>
              <a:rPr lang="ru-RU" sz="2400" dirty="0" smtClean="0"/>
              <a:t>3. </a:t>
            </a:r>
            <a:r>
              <a:rPr lang="ru-RU" sz="2400" dirty="0"/>
              <a:t>В процессе испытаний оказались неудобными</a:t>
            </a:r>
            <a:r>
              <a:rPr lang="ru-RU" sz="2400" dirty="0" smtClean="0"/>
              <a:t>: плата и пришлось её заменить и в связи с этим пришлось убрать</a:t>
            </a:r>
            <a:r>
              <a:rPr lang="en-US" sz="2400" dirty="0" smtClean="0"/>
              <a:t> Arduino c </a:t>
            </a:r>
            <a:r>
              <a:rPr lang="ru-RU" sz="2400" dirty="0" err="1" smtClean="0"/>
              <a:t>повербанком</a:t>
            </a:r>
            <a:r>
              <a:rPr lang="ru-RU" sz="2400" dirty="0" smtClean="0"/>
              <a:t> и немного изменить редуктор. Конечные изменения технической </a:t>
            </a:r>
            <a:r>
              <a:rPr lang="ru-RU" sz="2400" dirty="0" smtClean="0"/>
              <a:t>части. И ещё мы укрепили корпус машинки.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Юрий\Downloads\wRuGdHLIM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453" y="2325727"/>
            <a:ext cx="6308487" cy="3496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730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пульта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335" y="2249488"/>
            <a:ext cx="3312156" cy="3541712"/>
          </a:xfrm>
        </p:spPr>
      </p:pic>
    </p:spTree>
    <p:extLst>
      <p:ext uri="{BB962C8B-B14F-4D97-AF65-F5344CB8AC3E}">
        <p14:creationId xmlns:p14="http://schemas.microsoft.com/office/powerpoint/2010/main" xmlns="" val="497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876" y="3265713"/>
            <a:ext cx="9404723" cy="95191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9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123</TotalTime>
  <Words>146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Контур</vt:lpstr>
      <vt:lpstr>Проект “RC машинка”</vt:lpstr>
      <vt:lpstr>Цели, задачи</vt:lpstr>
      <vt:lpstr>Внешний вид шасси версии 1</vt:lpstr>
      <vt:lpstr>В процессе испытаний оказались неудобными: подвеска, редуктор, площадка для электроники.</vt:lpstr>
      <vt:lpstr>Внешний вид версия 2. Слева площадка с Arduino, Приёмником, Повербанком. Справа драйвер, двигатель, редуктор, аккумулятор . Вверху рулевое управление.</vt:lpstr>
      <vt:lpstr>Внешний вид версия 3. В процессе испытаний оказались неудобными: плата и пришлось её заменить и в связи с этим пришлось убрать Arduino c повербанком и немного изменить редуктор. Конечные изменения технической части. И ещё мы укрепили корпус машинки.</vt:lpstr>
      <vt:lpstr>Внешний вид пульта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“машинка”</dc:title>
  <dc:creator>Робоквантум</dc:creator>
  <cp:lastModifiedBy>Пользователь Windows</cp:lastModifiedBy>
  <cp:revision>10</cp:revision>
  <dcterms:created xsi:type="dcterms:W3CDTF">2021-03-29T04:43:05Z</dcterms:created>
  <dcterms:modified xsi:type="dcterms:W3CDTF">2021-05-20T14:57:12Z</dcterms:modified>
</cp:coreProperties>
</file>