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9" r:id="rId2"/>
    <p:sldId id="257" r:id="rId3"/>
    <p:sldId id="258" r:id="rId4"/>
    <p:sldId id="262" r:id="rId5"/>
    <p:sldId id="263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F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7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06A22-E530-47DE-94BE-61ED4A464E5D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46775-E678-417F-A6AA-129FFCA039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92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B0E0171-2AAC-4CA0-AF20-ED2ED714203A}" type="datetimeFigureOut">
              <a:rPr lang="ru-RU" smtClean="0"/>
              <a:t>21.05.2021</a:t>
            </a:fld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BFBBC2E-9CA3-4E6F-BB2D-0A84E801B27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Проект: Мост</a:t>
            </a:r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90" b="36676"/>
          <a:stretch/>
        </p:blipFill>
        <p:spPr>
          <a:xfrm>
            <a:off x="2339752" y="3501008"/>
            <a:ext cx="4148411" cy="2376264"/>
          </a:xfrm>
        </p:spPr>
      </p:pic>
    </p:spTree>
    <p:extLst>
      <p:ext uri="{BB962C8B-B14F-4D97-AF65-F5344CB8AC3E}">
        <p14:creationId xmlns:p14="http://schemas.microsoft.com/office/powerpoint/2010/main" val="426484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44824"/>
            <a:ext cx="2304256" cy="1008112"/>
          </a:xfrm>
        </p:spPr>
        <p:txBody>
          <a:bodyPr>
            <a:normAutofit/>
          </a:bodyPr>
          <a:lstStyle/>
          <a:p>
            <a:r>
              <a:rPr lang="ru-RU" dirty="0" smtClean="0"/>
              <a:t>Система передач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На первой круглой платформе сверху установлены четыре колеса которые крутятся вокруг своей оси</a:t>
            </a:r>
            <a:r>
              <a:rPr lang="en-US" dirty="0" smtClean="0"/>
              <a:t>,</a:t>
            </a:r>
            <a:r>
              <a:rPr lang="ru-RU" dirty="0" smtClean="0"/>
              <a:t> они служат как подвижная опора.</a:t>
            </a:r>
            <a:endParaRPr lang="ru-RU" dirty="0"/>
          </a:p>
        </p:txBody>
      </p:sp>
      <p:pic>
        <p:nvPicPr>
          <p:cNvPr id="20" name="Объект 19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93" r="11570" b="35828"/>
          <a:stretch/>
        </p:blipFill>
        <p:spPr>
          <a:xfrm>
            <a:off x="4644008" y="2708920"/>
            <a:ext cx="3168351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888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276872"/>
            <a:ext cx="2950936" cy="955566"/>
          </a:xfrm>
        </p:spPr>
        <p:txBody>
          <a:bodyPr/>
          <a:lstStyle/>
          <a:p>
            <a:r>
              <a:rPr lang="ru-RU" dirty="0" smtClean="0"/>
              <a:t>Образ работы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12" b="33786"/>
          <a:stretch/>
        </p:blipFill>
        <p:spPr>
          <a:xfrm>
            <a:off x="4716016" y="2780928"/>
            <a:ext cx="3672408" cy="273630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3429001"/>
            <a:ext cx="3181768" cy="2877482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В настоящей жизни такими мостами управляют рабочие, но я </a:t>
            </a:r>
            <a:r>
              <a:rPr lang="ru-RU" dirty="0"/>
              <a:t>с</a:t>
            </a:r>
            <a:r>
              <a:rPr lang="ru-RU" dirty="0" smtClean="0"/>
              <a:t>делал так что бы он автоматически работал сам. Это работает так. Представим что мост спокоен и по нему ездят машины, но вдруг к мосту подплывает корабль. После этого датчики стоящие на мосту срабатывают видя корабль и начинает работать серена. Это для того что бы люди решили оставаться ли им на мосту или нет. После чего мост поворачивается и пропускает корабль и через какое-то время он делает тоже самое только в обратном порядке.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12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8067" y="188640"/>
            <a:ext cx="5400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работы моста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416972" y="830017"/>
            <a:ext cx="1152128" cy="21602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Начало</a:t>
            </a:r>
            <a:endParaRPr lang="ru-RU" dirty="0"/>
          </a:p>
        </p:txBody>
      </p:sp>
      <p:cxnSp>
        <p:nvCxnSpPr>
          <p:cNvPr id="7" name="Прямая со стрелкой 6"/>
          <p:cNvCxnSpPr>
            <a:stCxn id="3" idx="1"/>
          </p:cNvCxnSpPr>
          <p:nvPr/>
        </p:nvCxnSpPr>
        <p:spPr>
          <a:xfrm flipH="1">
            <a:off x="3200948" y="938029"/>
            <a:ext cx="216024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3"/>
          </p:cNvCxnSpPr>
          <p:nvPr/>
        </p:nvCxnSpPr>
        <p:spPr>
          <a:xfrm>
            <a:off x="4569100" y="938029"/>
            <a:ext cx="216024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 rot="2635238">
            <a:off x="2739983" y="1398233"/>
            <a:ext cx="521350" cy="521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 rot="2635238">
            <a:off x="4766069" y="1394195"/>
            <a:ext cx="521350" cy="521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2136441" y="1326846"/>
            <a:ext cx="590398" cy="174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907939" y="1151640"/>
            <a:ext cx="1224136" cy="203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условие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876491" y="1106537"/>
            <a:ext cx="1224136" cy="203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условие</a:t>
            </a:r>
            <a:endParaRPr lang="ru-RU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5277201" y="1312862"/>
            <a:ext cx="622515" cy="2034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645432" y="150944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&lt;20&gt;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684878" y="150163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&lt;20&gt;</a:t>
            </a:r>
            <a:endParaRPr lang="ru-RU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 flipH="1">
            <a:off x="2492115" y="1654870"/>
            <a:ext cx="179509" cy="372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64" idx="0"/>
          </p:cNvCxnSpPr>
          <p:nvPr/>
        </p:nvCxnSpPr>
        <p:spPr>
          <a:xfrm>
            <a:off x="3355883" y="1685555"/>
            <a:ext cx="74580" cy="116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395329" y="1686297"/>
            <a:ext cx="337146" cy="1007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4630872" y="1686297"/>
            <a:ext cx="54006" cy="341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1858795" y="3142362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Выгнутая вверх стрелка 52"/>
          <p:cNvSpPr/>
          <p:nvPr/>
        </p:nvSpPr>
        <p:spPr>
          <a:xfrm>
            <a:off x="1738067" y="2821065"/>
            <a:ext cx="849131" cy="321297"/>
          </a:xfrm>
          <a:prstGeom prst="curvedDownArrow">
            <a:avLst>
              <a:gd name="adj1" fmla="val 25000"/>
              <a:gd name="adj2" fmla="val 350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Выгнутая вверх стрелка 53"/>
          <p:cNvSpPr/>
          <p:nvPr/>
        </p:nvSpPr>
        <p:spPr>
          <a:xfrm rot="10800000">
            <a:off x="1671707" y="6330616"/>
            <a:ext cx="849131" cy="321297"/>
          </a:xfrm>
          <a:prstGeom prst="curvedDownArrow">
            <a:avLst>
              <a:gd name="adj1" fmla="val 25000"/>
              <a:gd name="adj2" fmla="val 350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Управляющая кнопка: звук 56">
            <a:hlinkClick r:id="" action="ppaction://noaction" highlightClick="1">
              <a:snd r:embed="rId2" name="applause.wav"/>
            </a:hlinkClick>
          </p:cNvPr>
          <p:cNvSpPr/>
          <p:nvPr/>
        </p:nvSpPr>
        <p:spPr>
          <a:xfrm>
            <a:off x="2249444" y="2013938"/>
            <a:ext cx="395533" cy="359917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cxnSp>
        <p:nvCxnSpPr>
          <p:cNvPr id="59" name="Прямая со стрелкой 58"/>
          <p:cNvCxnSpPr>
            <a:stCxn id="57" idx="1"/>
            <a:endCxn id="52" idx="0"/>
          </p:cNvCxnSpPr>
          <p:nvPr/>
        </p:nvCxnSpPr>
        <p:spPr>
          <a:xfrm flipH="1">
            <a:off x="2146827" y="2373855"/>
            <a:ext cx="300384" cy="7685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3000658" y="2854330"/>
            <a:ext cx="859609" cy="423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469911" y="2694839"/>
            <a:ext cx="859609" cy="423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ru-RU" dirty="0"/>
          </a:p>
        </p:txBody>
      </p:sp>
      <p:sp>
        <p:nvSpPr>
          <p:cNvPr id="76" name="Управляющая кнопка: звук 75">
            <a:hlinkClick r:id="" action="ppaction://noaction" highlightClick="1">
              <a:snd r:embed="rId2" name="applause.wav"/>
            </a:hlinkClick>
          </p:cNvPr>
          <p:cNvSpPr/>
          <p:nvPr/>
        </p:nvSpPr>
        <p:spPr>
          <a:xfrm>
            <a:off x="4433105" y="2023455"/>
            <a:ext cx="395533" cy="359917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8" name="Прямая со стрелкой 77"/>
          <p:cNvCxnSpPr/>
          <p:nvPr/>
        </p:nvCxnSpPr>
        <p:spPr>
          <a:xfrm flipH="1">
            <a:off x="4601175" y="2300884"/>
            <a:ext cx="30887" cy="841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4311952" y="3142362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Выгнутая вверх стрелка 81"/>
          <p:cNvSpPr/>
          <p:nvPr/>
        </p:nvSpPr>
        <p:spPr>
          <a:xfrm>
            <a:off x="4175419" y="2902701"/>
            <a:ext cx="849131" cy="321297"/>
          </a:xfrm>
          <a:prstGeom prst="curvedDownArrow">
            <a:avLst>
              <a:gd name="adj1" fmla="val 25000"/>
              <a:gd name="adj2" fmla="val 350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Выгнутая вверх стрелка 82"/>
          <p:cNvSpPr/>
          <p:nvPr/>
        </p:nvSpPr>
        <p:spPr>
          <a:xfrm rot="10800000">
            <a:off x="1707509" y="3758265"/>
            <a:ext cx="849131" cy="321297"/>
          </a:xfrm>
          <a:prstGeom prst="curvedDownArrow">
            <a:avLst>
              <a:gd name="adj1" fmla="val 25000"/>
              <a:gd name="adj2" fmla="val 350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4" name="8-конечная звезда 83"/>
          <p:cNvSpPr/>
          <p:nvPr/>
        </p:nvSpPr>
        <p:spPr>
          <a:xfrm>
            <a:off x="2209732" y="3490268"/>
            <a:ext cx="174573" cy="15210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8-конечная звезда 84"/>
          <p:cNvSpPr/>
          <p:nvPr/>
        </p:nvSpPr>
        <p:spPr>
          <a:xfrm>
            <a:off x="1874660" y="3223998"/>
            <a:ext cx="323078" cy="268647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8-конечная звезда 86"/>
          <p:cNvSpPr/>
          <p:nvPr/>
        </p:nvSpPr>
        <p:spPr>
          <a:xfrm>
            <a:off x="4325358" y="3154303"/>
            <a:ext cx="323078" cy="268647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8-конечная звезда 87"/>
          <p:cNvSpPr/>
          <p:nvPr/>
        </p:nvSpPr>
        <p:spPr>
          <a:xfrm>
            <a:off x="4648217" y="3490267"/>
            <a:ext cx="174573" cy="15210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 стрелкой 91"/>
          <p:cNvCxnSpPr>
            <a:stCxn id="52" idx="2"/>
          </p:cNvCxnSpPr>
          <p:nvPr/>
        </p:nvCxnSpPr>
        <p:spPr>
          <a:xfrm flipH="1">
            <a:off x="2141634" y="3718426"/>
            <a:ext cx="5193" cy="491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flipH="1">
            <a:off x="4555307" y="3724896"/>
            <a:ext cx="1038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/>
          <p:cNvSpPr/>
          <p:nvPr/>
        </p:nvSpPr>
        <p:spPr>
          <a:xfrm>
            <a:off x="1704661" y="4210961"/>
            <a:ext cx="859609" cy="423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ru-RU" dirty="0"/>
          </a:p>
        </p:txBody>
      </p:sp>
      <p:cxnSp>
        <p:nvCxnSpPr>
          <p:cNvPr id="96" name="Прямая со стрелкой 95"/>
          <p:cNvCxnSpPr/>
          <p:nvPr/>
        </p:nvCxnSpPr>
        <p:spPr>
          <a:xfrm>
            <a:off x="2127304" y="4566344"/>
            <a:ext cx="0" cy="3914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Управляющая кнопка: звук 97">
            <a:hlinkClick r:id="" action="ppaction://noaction" highlightClick="1">
              <a:snd r:embed="rId2" name="applause.wav"/>
            </a:hlinkClick>
          </p:cNvPr>
          <p:cNvSpPr/>
          <p:nvPr/>
        </p:nvSpPr>
        <p:spPr>
          <a:xfrm>
            <a:off x="1901486" y="4957763"/>
            <a:ext cx="395533" cy="359917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cxnSp>
        <p:nvCxnSpPr>
          <p:cNvPr id="99" name="Прямая со стрелкой 98"/>
          <p:cNvCxnSpPr/>
          <p:nvPr/>
        </p:nvCxnSpPr>
        <p:spPr>
          <a:xfrm>
            <a:off x="2099252" y="5317680"/>
            <a:ext cx="0" cy="3914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1808241" y="5708326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8-конечная звезда 101"/>
          <p:cNvSpPr/>
          <p:nvPr/>
        </p:nvSpPr>
        <p:spPr>
          <a:xfrm>
            <a:off x="1838265" y="5727711"/>
            <a:ext cx="323078" cy="268647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8-конечная звезда 102"/>
          <p:cNvSpPr/>
          <p:nvPr/>
        </p:nvSpPr>
        <p:spPr>
          <a:xfrm>
            <a:off x="2127905" y="6017244"/>
            <a:ext cx="174573" cy="15210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Выгнутая вверх стрелка 103"/>
          <p:cNvSpPr/>
          <p:nvPr/>
        </p:nvSpPr>
        <p:spPr>
          <a:xfrm rot="10800000">
            <a:off x="4176609" y="3655627"/>
            <a:ext cx="849131" cy="321297"/>
          </a:xfrm>
          <a:prstGeom prst="curvedDownArrow">
            <a:avLst>
              <a:gd name="adj1" fmla="val 25000"/>
              <a:gd name="adj2" fmla="val 350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5" name="Выгнутая вверх стрелка 104"/>
          <p:cNvSpPr/>
          <p:nvPr/>
        </p:nvSpPr>
        <p:spPr>
          <a:xfrm>
            <a:off x="1709899" y="5411802"/>
            <a:ext cx="849131" cy="321297"/>
          </a:xfrm>
          <a:prstGeom prst="curvedDownArrow">
            <a:avLst>
              <a:gd name="adj1" fmla="val 25000"/>
              <a:gd name="adj2" fmla="val 350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7" name="Управляющая кнопка: звук 106">
            <a:hlinkClick r:id="" action="ppaction://noaction" highlightClick="1">
              <a:snd r:embed="rId2" name="applause.wav"/>
            </a:hlinkClick>
          </p:cNvPr>
          <p:cNvSpPr/>
          <p:nvPr/>
        </p:nvSpPr>
        <p:spPr>
          <a:xfrm>
            <a:off x="4380490" y="5007371"/>
            <a:ext cx="395533" cy="359917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cxnSp>
        <p:nvCxnSpPr>
          <p:cNvPr id="108" name="Прямая со стрелкой 107"/>
          <p:cNvCxnSpPr/>
          <p:nvPr/>
        </p:nvCxnSpPr>
        <p:spPr>
          <a:xfrm>
            <a:off x="4607549" y="5386255"/>
            <a:ext cx="0" cy="3914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Прямоугольник 108"/>
          <p:cNvSpPr/>
          <p:nvPr/>
        </p:nvSpPr>
        <p:spPr>
          <a:xfrm>
            <a:off x="4319517" y="5713713"/>
            <a:ext cx="5760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8-конечная звезда 109"/>
          <p:cNvSpPr/>
          <p:nvPr/>
        </p:nvSpPr>
        <p:spPr>
          <a:xfrm>
            <a:off x="4319517" y="5713713"/>
            <a:ext cx="323078" cy="268647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8-конечная звезда 110"/>
          <p:cNvSpPr/>
          <p:nvPr/>
        </p:nvSpPr>
        <p:spPr>
          <a:xfrm>
            <a:off x="4654065" y="6091230"/>
            <a:ext cx="174573" cy="15210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Выгнутая вверх стрелка 111"/>
          <p:cNvSpPr/>
          <p:nvPr/>
        </p:nvSpPr>
        <p:spPr>
          <a:xfrm>
            <a:off x="4192052" y="5408654"/>
            <a:ext cx="849131" cy="321297"/>
          </a:xfrm>
          <a:prstGeom prst="curvedDownArrow">
            <a:avLst>
              <a:gd name="adj1" fmla="val 25000"/>
              <a:gd name="adj2" fmla="val 350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4148453" y="4228952"/>
            <a:ext cx="859609" cy="423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ru-RU" dirty="0"/>
          </a:p>
        </p:txBody>
      </p:sp>
      <p:cxnSp>
        <p:nvCxnSpPr>
          <p:cNvPr id="129" name="Прямая со стрелкой 128"/>
          <p:cNvCxnSpPr/>
          <p:nvPr/>
        </p:nvCxnSpPr>
        <p:spPr>
          <a:xfrm>
            <a:off x="4578257" y="4652911"/>
            <a:ext cx="0" cy="3914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Выгнутая вверх стрелка 129"/>
          <p:cNvSpPr/>
          <p:nvPr/>
        </p:nvSpPr>
        <p:spPr>
          <a:xfrm rot="10800000">
            <a:off x="4207496" y="6330616"/>
            <a:ext cx="849131" cy="321297"/>
          </a:xfrm>
          <a:prstGeom prst="curvedDownArrow">
            <a:avLst>
              <a:gd name="adj1" fmla="val 25000"/>
              <a:gd name="adj2" fmla="val 3508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047" y="1435841"/>
            <a:ext cx="1873078" cy="149846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24" y="3238324"/>
            <a:ext cx="1846501" cy="147720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345" y="4957763"/>
            <a:ext cx="2137058" cy="170964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96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8618" y="1268760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ru-RU" dirty="0" smtClean="0"/>
              <a:t>Актуальность</a:t>
            </a:r>
            <a:r>
              <a:rPr lang="en-US" dirty="0" smtClean="0"/>
              <a:t>: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 снизится риск ошибок со стороны человека.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2681334"/>
            <a:ext cx="4535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Чертёж робота</a:t>
            </a:r>
            <a:r>
              <a:rPr lang="en-US" dirty="0" smtClean="0"/>
              <a:t>:</a:t>
            </a:r>
            <a:endParaRPr lang="ru-RU" dirty="0"/>
          </a:p>
        </p:txBody>
      </p:sp>
      <p:pic>
        <p:nvPicPr>
          <p:cNvPr id="5" name="Рисунок 4" descr="робот - Paint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8" t="18116" r="27368" b="27354"/>
          <a:stretch/>
        </p:blipFill>
        <p:spPr>
          <a:xfrm>
            <a:off x="3851920" y="2681334"/>
            <a:ext cx="4896544" cy="326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315200" cy="12935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988840"/>
            <a:ext cx="7315200" cy="1152128"/>
          </a:xfrm>
        </p:spPr>
        <p:txBody>
          <a:bodyPr/>
          <a:lstStyle/>
          <a:p>
            <a:r>
              <a:rPr lang="ru-RU" dirty="0" smtClean="0"/>
              <a:t>Над проектом работал: </a:t>
            </a:r>
            <a:r>
              <a:rPr lang="ru-RU" dirty="0" err="1" smtClean="0"/>
              <a:t>Милорадов</a:t>
            </a:r>
            <a:r>
              <a:rPr lang="ru-RU" dirty="0" smtClean="0"/>
              <a:t> Владислав 05.11.2007 13 лет </a:t>
            </a:r>
            <a:r>
              <a:rPr lang="ru-RU" smtClean="0"/>
              <a:t>7Б школа №310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503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396</TotalTime>
  <Words>159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Перспектива</vt:lpstr>
      <vt:lpstr>Проект: Мост</vt:lpstr>
      <vt:lpstr>Система передач</vt:lpstr>
      <vt:lpstr>Образ работы</vt:lpstr>
      <vt:lpstr>Алгоритм работы моста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Проект:Мост</dc:title>
  <dc:creator>studentdi</dc:creator>
  <cp:lastModifiedBy>studentdi</cp:lastModifiedBy>
  <cp:revision>25</cp:revision>
  <dcterms:created xsi:type="dcterms:W3CDTF">2021-04-07T13:51:35Z</dcterms:created>
  <dcterms:modified xsi:type="dcterms:W3CDTF">2021-05-21T13:43:22Z</dcterms:modified>
</cp:coreProperties>
</file>