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24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087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22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5234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98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64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4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0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60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2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6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2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45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3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AED42-890F-4797-BF53-B819CA628EF2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173C99-2845-40AB-9550-9D31D8C2C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5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2051" y="-101131"/>
            <a:ext cx="9144000" cy="2387600"/>
          </a:xfrm>
        </p:spPr>
        <p:txBody>
          <a:bodyPr/>
          <a:lstStyle/>
          <a:p>
            <a:r>
              <a:rPr lang="en-US" dirty="0" smtClean="0"/>
              <a:t>SORTER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490175"/>
            <a:ext cx="9220714" cy="2910625"/>
          </a:xfrm>
        </p:spPr>
        <p:txBody>
          <a:bodyPr>
            <a:normAutofit/>
          </a:bodyPr>
          <a:lstStyle/>
          <a:p>
            <a:r>
              <a:rPr lang="ru-RU" sz="2400" dirty="0"/>
              <a:t>Выполнили: </a:t>
            </a:r>
            <a:r>
              <a:rPr lang="ru-RU" sz="2400" dirty="0" err="1"/>
              <a:t>Артюх</a:t>
            </a:r>
            <a:r>
              <a:rPr lang="ru-RU" sz="2400" dirty="0"/>
              <a:t> Денис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ru-RU" sz="2400" dirty="0" smtClean="0"/>
              <a:t>Малкова Маргарита</a:t>
            </a:r>
            <a:endParaRPr lang="en-US" sz="2400" dirty="0"/>
          </a:p>
          <a:p>
            <a:r>
              <a:rPr lang="ru-RU" sz="2400" dirty="0" smtClean="0"/>
              <a:t>ученики </a:t>
            </a:r>
            <a:r>
              <a:rPr lang="ru-RU" sz="2400" dirty="0"/>
              <a:t>4 </a:t>
            </a:r>
            <a:r>
              <a:rPr lang="ru-RU" sz="2400" dirty="0" smtClean="0"/>
              <a:t>класса</a:t>
            </a:r>
            <a:endParaRPr lang="en-US" sz="2400" dirty="0" smtClean="0"/>
          </a:p>
          <a:p>
            <a:r>
              <a:rPr lang="ru-RU" sz="2400" dirty="0" smtClean="0"/>
              <a:t>Руководитель</a:t>
            </a:r>
            <a:r>
              <a:rPr lang="ru-RU" sz="2400" dirty="0"/>
              <a:t>: Патрушева Марина Витальевна педагог </a:t>
            </a:r>
            <a:r>
              <a:rPr lang="en-US" sz="2400" dirty="0" smtClean="0"/>
              <a:t>                     </a:t>
            </a:r>
            <a:r>
              <a:rPr lang="ru-RU" sz="2400" dirty="0" smtClean="0"/>
              <a:t>дополнительного </a:t>
            </a:r>
            <a:r>
              <a:rPr lang="ru-RU" sz="2400" dirty="0"/>
              <a:t>образования лицея № 384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175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1036" y="485597"/>
            <a:ext cx="9840914" cy="1479323"/>
          </a:xfrm>
        </p:spPr>
        <p:txBody>
          <a:bodyPr>
            <a:noAutofit/>
          </a:bodyPr>
          <a:lstStyle/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 «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Sorter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может использоваться там, где нахождение человека нежелательно. Например, на опасном производстве, в тяжелых климатических условиях.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ru-RU" sz="3200" dirty="0"/>
          </a:p>
        </p:txBody>
      </p:sp>
      <p:pic>
        <p:nvPicPr>
          <p:cNvPr id="5" name="Picture 2" descr="https://asirobots.com/wp-content/uploads/Companies_Resea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815" y="3088855"/>
            <a:ext cx="6170986" cy="315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40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1206454"/>
            <a:ext cx="84013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44894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дальнейшем планируется усложнить работу робота. Он должен будет брать предмет, который будет подаваться на конвейере. А также можно разместить хватательный механизм на подвижную платформу.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/>
              <a:t>https://ru.wikipedia.org/wiki/Робот </a:t>
            </a:r>
          </a:p>
          <a:p>
            <a:pPr lvl="0"/>
            <a:r>
              <a:rPr lang="ru-RU" sz="3200" dirty="0"/>
              <a:t>Колосов Д. Г. Первый шаг в робототехнику : практикум для 5-6 классов / Д. Г. Колосов. — М. : БИНОМ. Лаборатория знаний, 2012. — 286 с. </a:t>
            </a:r>
          </a:p>
          <a:p>
            <a:pPr lvl="0"/>
            <a:r>
              <a:rPr lang="ru-RU" sz="3200" dirty="0"/>
              <a:t>Удивительная техника. - М.: </a:t>
            </a:r>
            <a:r>
              <a:rPr lang="ru-RU" sz="3200" dirty="0" err="1"/>
              <a:t>Эксмо</a:t>
            </a:r>
            <a:r>
              <a:rPr lang="ru-RU" sz="3200" dirty="0"/>
              <a:t>, Наше слово, 2016. - 176 c.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157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133600"/>
            <a:ext cx="8764588" cy="2589477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проектной разработки является создание робота, способного различать предметы по цвету и перемещать их автономно</a:t>
            </a:r>
            <a: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50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3351" y="1519707"/>
            <a:ext cx="8252819" cy="2780367"/>
          </a:xfrm>
        </p:spPr>
        <p:txBody>
          <a:bodyPr>
            <a:noAutofit/>
          </a:bodyPr>
          <a:lstStyle/>
          <a:p>
            <a:pPr marL="450215" indent="450215" algn="just">
              <a:lnSpc>
                <a:spcPct val="150000"/>
              </a:lnSpc>
              <a:spcAft>
                <a:spcPts val="0"/>
              </a:spcAft>
            </a:pP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Объектом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проектной разработки является автономный робот.</a:t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</a:t>
            </a:r>
            <a:r>
              <a:rPr lang="ru-RU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проектной разработки является способность робота сортировать предметы по цвету. </a:t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927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03797"/>
            <a:ext cx="8915400" cy="4507425"/>
          </a:xfrm>
        </p:spPr>
        <p:txBody>
          <a:bodyPr>
            <a:normAutofit fontScale="85000" lnSpcReduction="20000"/>
          </a:bodyPr>
          <a:lstStyle/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достижения поставленной цели, необходимо было решить следующие </a:t>
            </a:r>
            <a:r>
              <a:rPr lang="ru-RU" sz="3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</a:t>
            </a: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0215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Научиться строить подвижные модели из конструктора </a:t>
            </a:r>
            <a:r>
              <a:rPr lang="en-US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Lego</a:t>
            </a: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0215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возможности различных датчиков.</a:t>
            </a:r>
          </a:p>
          <a:p>
            <a:pPr marL="450215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Научиться писать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40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2896" y="257577"/>
            <a:ext cx="8941716" cy="6478074"/>
          </a:xfrm>
        </p:spPr>
        <p:txBody>
          <a:bodyPr>
            <a:normAutofit fontScale="77500" lnSpcReduction="20000"/>
          </a:bodyPr>
          <a:lstStyle/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использованы следующие </a:t>
            </a:r>
            <a:r>
              <a:rPr lang="ru-RU" sz="41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</a:t>
            </a: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исследования:</a:t>
            </a:r>
          </a:p>
          <a:p>
            <a:pPr>
              <a:lnSpc>
                <a:spcPct val="150000"/>
              </a:lnSpc>
            </a:pP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литературы и работа с интернет – ресурсами;</a:t>
            </a:r>
            <a:endParaRPr lang="en-US" sz="4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моделирования;</a:t>
            </a:r>
            <a:endParaRPr lang="en-US" sz="4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алгоритмизации;</a:t>
            </a:r>
            <a:endParaRPr lang="en-US" sz="4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программирования.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10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0576" y="295946"/>
            <a:ext cx="8915400" cy="3777622"/>
          </a:xfrm>
        </p:spPr>
        <p:txBody>
          <a:bodyPr>
            <a:normAutofit lnSpcReduction="10000"/>
          </a:bodyPr>
          <a:lstStyle/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создана на основе образовательного набора </a:t>
            </a:r>
            <a:r>
              <a:rPr lang="ru-RU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Lego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Mindstorm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NXT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0215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создании модели использованы: блок управления, три мотора, датчик касания, датчик цвета.</a:t>
            </a:r>
          </a:p>
          <a:p>
            <a:endParaRPr lang="ru-RU" dirty="0"/>
          </a:p>
        </p:txBody>
      </p:sp>
      <p:pic>
        <p:nvPicPr>
          <p:cNvPr id="1026" name="Picture 2" descr="https://cdn1.ozone.ru/s3/multimedia-c/60435697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518257"/>
            <a:ext cx="4055526" cy="263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39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38200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робота «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Sorter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заключается в том, что робот может захватывать различные предмет, определять цвет предмета и перемещать предмет. </a:t>
            </a:r>
          </a:p>
          <a:p>
            <a:pPr algn="just"/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962" y="4305301"/>
            <a:ext cx="8064704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0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888038" cy="36385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для управления блоками написаны в среде </a:t>
            </a:r>
            <a:r>
              <a:rPr lang="ru-RU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Lego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Mindstorms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NXT 2.0 </a:t>
            </a:r>
            <a:r>
              <a:rPr lang="ru-RU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321" y="2133600"/>
            <a:ext cx="2870291" cy="317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05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81000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Sorter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определяет цвет предмета, который захватывает, с помощью датчика цвета. Шарики синего цвета перекладывает в контейнер, находящийся слева от робота, а красного цвета – в контейнер справа от робота.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711" y="4272921"/>
            <a:ext cx="7446503" cy="224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39975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312</Words>
  <Application>Microsoft Office PowerPoint</Application>
  <PresentationFormat>Широкоэкранный</PresentationFormat>
  <Paragraphs>28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Century Gothic</vt:lpstr>
      <vt:lpstr>Times New Roman</vt:lpstr>
      <vt:lpstr>Wingdings 3</vt:lpstr>
      <vt:lpstr>Легкий дым</vt:lpstr>
      <vt:lpstr>SORTER</vt:lpstr>
      <vt:lpstr>Целью проектной разработки является создание робота, способного различать предметы по цвету и перемещать их автономно. </vt:lpstr>
      <vt:lpstr>     Объектом проектной разработки является автономный робот.            Предметом проектной разработки является способность робота сортировать предметы по цвету.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источников</vt:lpstr>
    </vt:vector>
  </TitlesOfParts>
  <Company>lyceum 384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SORTER</dc:title>
  <dc:creator>Пользователь 01</dc:creator>
  <cp:lastModifiedBy>Пользователь 01</cp:lastModifiedBy>
  <cp:revision>5</cp:revision>
  <dcterms:created xsi:type="dcterms:W3CDTF">2021-05-21T07:29:11Z</dcterms:created>
  <dcterms:modified xsi:type="dcterms:W3CDTF">2021-05-21T08:08:08Z</dcterms:modified>
</cp:coreProperties>
</file>