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28CD-D0DF-4779-9F2F-EE74AD17D6A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C8C4-C0A7-4046-88C9-01B8D55FA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2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28CD-D0DF-4779-9F2F-EE74AD17D6A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C8C4-C0A7-4046-88C9-01B8D55FA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7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28CD-D0DF-4779-9F2F-EE74AD17D6A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C8C4-C0A7-4046-88C9-01B8D55FA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29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28CD-D0DF-4779-9F2F-EE74AD17D6A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C8C4-C0A7-4046-88C9-01B8D55FA30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9286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28CD-D0DF-4779-9F2F-EE74AD17D6A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C8C4-C0A7-4046-88C9-01B8D55FA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19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28CD-D0DF-4779-9F2F-EE74AD17D6A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C8C4-C0A7-4046-88C9-01B8D55FA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55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28CD-D0DF-4779-9F2F-EE74AD17D6A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C8C4-C0A7-4046-88C9-01B8D55FA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08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28CD-D0DF-4779-9F2F-EE74AD17D6A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C8C4-C0A7-4046-88C9-01B8D55FA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48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28CD-D0DF-4779-9F2F-EE74AD17D6A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C8C4-C0A7-4046-88C9-01B8D55FA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44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28CD-D0DF-4779-9F2F-EE74AD17D6A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C8C4-C0A7-4046-88C9-01B8D55FA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7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28CD-D0DF-4779-9F2F-EE74AD17D6A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C8C4-C0A7-4046-88C9-01B8D55FA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8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28CD-D0DF-4779-9F2F-EE74AD17D6A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C8C4-C0A7-4046-88C9-01B8D55FA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0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28CD-D0DF-4779-9F2F-EE74AD17D6A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C8C4-C0A7-4046-88C9-01B8D55FA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8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28CD-D0DF-4779-9F2F-EE74AD17D6A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C8C4-C0A7-4046-88C9-01B8D55FA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7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28CD-D0DF-4779-9F2F-EE74AD17D6A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C8C4-C0A7-4046-88C9-01B8D55FA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2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28CD-D0DF-4779-9F2F-EE74AD17D6A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C8C4-C0A7-4046-88C9-01B8D55FA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9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28CD-D0DF-4779-9F2F-EE74AD17D6A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C8C4-C0A7-4046-88C9-01B8D55FA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38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0B428CD-D0DF-4779-9F2F-EE74AD17D6A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0C8C4-C0A7-4046-88C9-01B8D55FA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43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30ABEE-1EB0-4410-A636-1FB250B8A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3166"/>
            <a:ext cx="12192000" cy="983040"/>
          </a:xfrm>
        </p:spPr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«Умные часы» школьника</a:t>
            </a:r>
            <a:endParaRPr lang="ru-RU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5504E3BD-CCC4-47E4-A129-BA4470EAB666}"/>
              </a:ext>
            </a:extLst>
          </p:cNvPr>
          <p:cNvSpPr txBox="1">
            <a:spLocks/>
          </p:cNvSpPr>
          <p:nvPr/>
        </p:nvSpPr>
        <p:spPr>
          <a:xfrm>
            <a:off x="4683127" y="4355786"/>
            <a:ext cx="6845470" cy="2479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400" dirty="0" smtClean="0">
                <a:solidFill>
                  <a:srgbClr val="DBE00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измерении температуры не бесконтактным термометром, а считыванием хранящихся в часах (браслете) актуальных данных о температуре тела, что занимает доли секунды и автоматически фиксирует время прохода, считанную температуру и идентификационные данные посетителя в электронном журнале. Вся процедура не занимает более одной секунды</a:t>
            </a:r>
            <a:endParaRPr lang="ru-RU" sz="1400" dirty="0">
              <a:solidFill>
                <a:srgbClr val="DBE00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05260E6-F935-46B2-9DFE-096DB8842C32}"/>
              </a:ext>
            </a:extLst>
          </p:cNvPr>
          <p:cNvSpPr txBox="1">
            <a:spLocks/>
          </p:cNvSpPr>
          <p:nvPr/>
        </p:nvSpPr>
        <p:spPr>
          <a:xfrm>
            <a:off x="5869288" y="3811024"/>
            <a:ext cx="4473147" cy="464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Идея нашего проекта заключается </a:t>
            </a:r>
            <a:endParaRPr lang="ru-RU" sz="2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8313" y="1196975"/>
            <a:ext cx="6739795" cy="25337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Tx/>
              <a:buNone/>
            </a:pPr>
            <a:r>
              <a:rPr lang="ru-RU" altLang="ru-RU" sz="1600" dirty="0" smtClean="0"/>
              <a:t>Пандемия </a:t>
            </a:r>
            <a:r>
              <a:rPr lang="en-US" altLang="ru-RU" sz="1600" dirty="0" smtClean="0"/>
              <a:t>COVID-19</a:t>
            </a:r>
            <a:r>
              <a:rPr lang="ru-RU" altLang="ru-RU" sz="1600" dirty="0" smtClean="0"/>
              <a:t> внесла коррективы в школьное образование. Теперь для прохода в школу ученики вынуждены проходить процедуру термометрии. Пока это мероприятие проводится с использованием бесконтактных термометров. Измерения занимает от 3 секунд и дольше. Поэтому на входе в школу выстраивается очередь учеников для прохождения термометрии.</a:t>
            </a:r>
          </a:p>
          <a:p>
            <a:pPr>
              <a:buFontTx/>
              <a:buNone/>
            </a:pPr>
            <a:endParaRPr lang="ru-RU" altLang="ru-RU" sz="1600" dirty="0"/>
          </a:p>
        </p:txBody>
      </p:sp>
      <p:pic>
        <p:nvPicPr>
          <p:cNvPr id="9" name="Picture 5" descr="ES1RxLbX0AEUm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541" y="1196975"/>
            <a:ext cx="3494088" cy="19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907386062ED69A097EC244E58F7EA6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5" y="3357347"/>
            <a:ext cx="1684209" cy="168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1111-sku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67" y="3552997"/>
            <a:ext cx="2053009" cy="144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4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33" y="104356"/>
            <a:ext cx="10680700" cy="736942"/>
          </a:xfrm>
        </p:spPr>
        <p:txBody>
          <a:bodyPr>
            <a:normAutofit/>
          </a:bodyPr>
          <a:lstStyle/>
          <a:p>
            <a:r>
              <a:rPr lang="ru-RU" sz="1600" dirty="0"/>
              <a:t>Для реализации приведенного сценария, нами разработан программно-аппаратный комплекс «Умные часы школьника», который включает в себя: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200" y="893211"/>
            <a:ext cx="5889626" cy="5779438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/>
              <a:t>Имитатор фитнес браслета</a:t>
            </a:r>
            <a:r>
              <a:rPr lang="en-US" sz="2400" i="1" dirty="0" smtClean="0"/>
              <a:t>;</a:t>
            </a:r>
          </a:p>
          <a:p>
            <a:pPr algn="r"/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ru-RU" sz="2400" i="1" dirty="0"/>
          </a:p>
          <a:p>
            <a:pPr algn="r"/>
            <a:r>
              <a:rPr lang="ru-RU" sz="2400" i="1" dirty="0" err="1" smtClean="0"/>
              <a:t>Windows</a:t>
            </a:r>
            <a:r>
              <a:rPr lang="ru-RU" sz="2400" i="1" dirty="0" smtClean="0"/>
              <a:t> </a:t>
            </a:r>
            <a:r>
              <a:rPr lang="ru-RU" sz="2400" i="1" dirty="0"/>
              <a:t>приложение для ведения электронного журнала и отображения текущей информации</a:t>
            </a:r>
            <a:r>
              <a:rPr lang="en-US" sz="2400" i="1" dirty="0"/>
              <a:t>;</a:t>
            </a:r>
            <a:endParaRPr lang="ru-RU" sz="2400" i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660D1A1E-1E87-4CEF-9AE0-BAB1E6E47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1"/>
          <a:stretch/>
        </p:blipFill>
        <p:spPr bwMode="auto">
          <a:xfrm>
            <a:off x="394534" y="1935892"/>
            <a:ext cx="4458012" cy="25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002E19F-3953-4486-82DC-8ADBC822F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9418" r="3214" b="28270"/>
          <a:stretch>
            <a:fillRect/>
          </a:stretch>
        </p:blipFill>
        <p:spPr bwMode="auto">
          <a:xfrm>
            <a:off x="7152455" y="4530016"/>
            <a:ext cx="4026291" cy="229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B3DFDED-E3AE-45A3-B2DD-1D47BA722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385" y="685972"/>
            <a:ext cx="3039763" cy="2309446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794881" y="1092331"/>
            <a:ext cx="5889626" cy="5135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 smtClean="0"/>
          </a:p>
          <a:p>
            <a:endParaRPr lang="ru-RU" sz="2400" i="1" dirty="0" smtClean="0"/>
          </a:p>
          <a:p>
            <a:r>
              <a:rPr lang="ru-RU" sz="2400" i="1" dirty="0" smtClean="0"/>
              <a:t>Стационарный считыватель информации с индивидуальных браслетов</a:t>
            </a:r>
            <a:r>
              <a:rPr lang="en-US" sz="2400" i="1" dirty="0" smtClean="0"/>
              <a:t>;</a:t>
            </a:r>
            <a:endParaRPr lang="ru-RU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89093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907386062ED69A097EC244E58F7EA6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92375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1b2aea64b85553455e1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0350"/>
            <a:ext cx="3744913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3"/>
          <p:cNvSpPr>
            <a:spLocks noChangeArrowheads="1"/>
          </p:cNvSpPr>
          <p:nvPr/>
        </p:nvSpPr>
        <p:spPr bwMode="auto">
          <a:xfrm rot="2966575">
            <a:off x="2196307" y="1485106"/>
            <a:ext cx="1511300" cy="1223963"/>
          </a:xfrm>
          <a:prstGeom prst="rightArrow">
            <a:avLst>
              <a:gd name="adj1" fmla="val 49917"/>
              <a:gd name="adj2" fmla="val 60829"/>
            </a:avLst>
          </a:prstGeom>
          <a:solidFill>
            <a:srgbClr val="F25F5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7" descr="1111-sku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808288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1619250" y="3141663"/>
            <a:ext cx="1511300" cy="1223962"/>
          </a:xfrm>
          <a:prstGeom prst="rightArrow">
            <a:avLst>
              <a:gd name="adj1" fmla="val 61093"/>
              <a:gd name="adj2" fmla="val 40336"/>
            </a:avLst>
          </a:prstGeom>
          <a:solidFill>
            <a:srgbClr val="F25F5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Picture 15" descr="scart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24175"/>
            <a:ext cx="1944687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4"/>
          <p:cNvSpPr>
            <a:spLocks noChangeArrowheads="1"/>
          </p:cNvSpPr>
          <p:nvPr/>
        </p:nvSpPr>
        <p:spPr bwMode="auto">
          <a:xfrm rot="19246924">
            <a:off x="1763713" y="4724400"/>
            <a:ext cx="2160587" cy="1223963"/>
          </a:xfrm>
          <a:prstGeom prst="rightArrow">
            <a:avLst>
              <a:gd name="adj1" fmla="val 40630"/>
              <a:gd name="adj2" fmla="val 52720"/>
            </a:avLst>
          </a:prstGeom>
          <a:solidFill>
            <a:srgbClr val="F25F5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11" descr="10044227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13325"/>
            <a:ext cx="1655762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5"/>
          <p:cNvSpPr>
            <a:spLocks noChangeArrowheads="1"/>
          </p:cNvSpPr>
          <p:nvPr/>
        </p:nvSpPr>
        <p:spPr bwMode="auto">
          <a:xfrm rot="13837998">
            <a:off x="4860132" y="4220368"/>
            <a:ext cx="1511300" cy="1223963"/>
          </a:xfrm>
          <a:prstGeom prst="rightArrow">
            <a:avLst>
              <a:gd name="adj1" fmla="val 49917"/>
              <a:gd name="adj2" fmla="val 60829"/>
            </a:avLst>
          </a:prstGeom>
          <a:solidFill>
            <a:srgbClr val="F25F5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6" name="Picture 13" descr="b36671e1db9a4f6c03be24283930387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52963"/>
            <a:ext cx="3005138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6"/>
          <p:cNvSpPr>
            <a:spLocks noChangeArrowheads="1"/>
          </p:cNvSpPr>
          <p:nvPr/>
        </p:nvSpPr>
        <p:spPr bwMode="auto">
          <a:xfrm rot="8384427">
            <a:off x="4716463" y="1844675"/>
            <a:ext cx="1008062" cy="1223963"/>
          </a:xfrm>
          <a:prstGeom prst="rightArrow">
            <a:avLst>
              <a:gd name="adj1" fmla="val 49917"/>
              <a:gd name="adj2" fmla="val 49264"/>
            </a:avLst>
          </a:prstGeom>
          <a:solidFill>
            <a:srgbClr val="F25F5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 rot="10800000">
            <a:off x="5364163" y="2997200"/>
            <a:ext cx="1511300" cy="1223963"/>
          </a:xfrm>
          <a:prstGeom prst="rightArrow">
            <a:avLst>
              <a:gd name="adj1" fmla="val 61093"/>
              <a:gd name="adj2" fmla="val 40335"/>
            </a:avLst>
          </a:prstGeom>
          <a:solidFill>
            <a:srgbClr val="F25F5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9" name="Picture 17" descr="img_364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852738"/>
            <a:ext cx="2540000" cy="16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3635375" y="3068638"/>
            <a:ext cx="1439863" cy="1439862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5504E3BD-CCC4-47E4-A129-BA4470EAB666}"/>
              </a:ext>
            </a:extLst>
          </p:cNvPr>
          <p:cNvSpPr txBox="1">
            <a:spLocks/>
          </p:cNvSpPr>
          <p:nvPr/>
        </p:nvSpPr>
        <p:spPr>
          <a:xfrm>
            <a:off x="9037637" y="1392196"/>
            <a:ext cx="2882514" cy="52768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400" dirty="0"/>
              <a:t>Кроме контроля температуры при входе,  Умные часы школьника можно снабдить и другими важными и необходимыми функциями:</a:t>
            </a:r>
          </a:p>
          <a:p>
            <a:pPr>
              <a:lnSpc>
                <a:spcPct val="90000"/>
              </a:lnSpc>
            </a:pPr>
            <a:r>
              <a:rPr lang="ru-RU" altLang="ru-RU" sz="1400" dirty="0"/>
              <a:t>-сохранение измененной за каждое измерение температуры в массив (это будет интересно детскому врачу для постановки точного диагноза);</a:t>
            </a:r>
          </a:p>
          <a:p>
            <a:pPr>
              <a:lnSpc>
                <a:spcPct val="90000"/>
              </a:lnSpc>
            </a:pPr>
            <a:endParaRPr lang="ru-RU" altLang="ru-RU" sz="1400" dirty="0" smtClean="0"/>
          </a:p>
          <a:p>
            <a:pPr>
              <a:lnSpc>
                <a:spcPct val="90000"/>
              </a:lnSpc>
            </a:pPr>
            <a:r>
              <a:rPr lang="ru-RU" altLang="ru-RU" sz="1400" dirty="0" smtClean="0"/>
              <a:t>-</a:t>
            </a:r>
            <a:r>
              <a:rPr lang="ru-RU" altLang="ru-RU" sz="1400" dirty="0"/>
              <a:t>электронный пропуск в учебное заведение;</a:t>
            </a:r>
          </a:p>
          <a:p>
            <a:pPr>
              <a:lnSpc>
                <a:spcPct val="90000"/>
              </a:lnSpc>
            </a:pPr>
            <a:endParaRPr lang="ru-RU" altLang="ru-RU" sz="1400" dirty="0"/>
          </a:p>
          <a:p>
            <a:pPr>
              <a:lnSpc>
                <a:spcPct val="90000"/>
              </a:lnSpc>
            </a:pPr>
            <a:r>
              <a:rPr lang="ru-RU" altLang="ru-RU" sz="1400" dirty="0"/>
              <a:t>-бесконтактный билет на общественный транспорт;</a:t>
            </a:r>
          </a:p>
          <a:p>
            <a:pPr>
              <a:lnSpc>
                <a:spcPct val="90000"/>
              </a:lnSpc>
            </a:pPr>
            <a:endParaRPr lang="ru-RU" altLang="ru-RU" sz="1400" dirty="0"/>
          </a:p>
          <a:p>
            <a:pPr>
              <a:lnSpc>
                <a:spcPct val="90000"/>
              </a:lnSpc>
            </a:pPr>
            <a:r>
              <a:rPr lang="ru-RU" altLang="ru-RU" sz="1400" dirty="0"/>
              <a:t>-функция оповещения при превышении нормальных значений артериального давления, температуры, сердечного ритма (это будет нужно учителю физкультуры т спортивному тренеру);</a:t>
            </a:r>
          </a:p>
          <a:p>
            <a:pPr>
              <a:lnSpc>
                <a:spcPct val="90000"/>
              </a:lnSpc>
            </a:pPr>
            <a:endParaRPr lang="ru-RU" altLang="ru-RU" sz="1400" dirty="0"/>
          </a:p>
          <a:p>
            <a:pPr>
              <a:lnSpc>
                <a:spcPct val="90000"/>
              </a:lnSpc>
            </a:pPr>
            <a:r>
              <a:rPr lang="ru-RU" altLang="ru-RU" sz="1400" dirty="0"/>
              <a:t>-часы, будильник, секундомер, таймер;</a:t>
            </a:r>
          </a:p>
          <a:p>
            <a:pPr>
              <a:lnSpc>
                <a:spcPct val="90000"/>
              </a:lnSpc>
            </a:pPr>
            <a:endParaRPr lang="ru-RU" altLang="ru-RU" sz="1400" dirty="0"/>
          </a:p>
          <a:p>
            <a:pPr>
              <a:lnSpc>
                <a:spcPct val="90000"/>
              </a:lnSpc>
            </a:pPr>
            <a:r>
              <a:rPr lang="ru-RU" altLang="ru-RU" sz="1400" dirty="0"/>
              <a:t>-устройство сканирования отпечатка пальца;</a:t>
            </a:r>
          </a:p>
          <a:p>
            <a:pPr>
              <a:lnSpc>
                <a:spcPct val="90000"/>
              </a:lnSpc>
            </a:pPr>
            <a:endParaRPr lang="ru-RU" altLang="ru-RU" sz="1400" dirty="0"/>
          </a:p>
          <a:p>
            <a:pPr>
              <a:lnSpc>
                <a:spcPct val="90000"/>
              </a:lnSpc>
            </a:pPr>
            <a:r>
              <a:rPr lang="ru-RU" altLang="ru-RU" sz="1400" dirty="0"/>
              <a:t>-одно устройство для всех бесконтактных сервисов.</a:t>
            </a:r>
            <a:endParaRPr lang="ru-RU" altLang="ru-RU" sz="1400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559114" y="153987"/>
            <a:ext cx="3707773" cy="1226710"/>
          </a:xfrm>
        </p:spPr>
        <p:txBody>
          <a:bodyPr/>
          <a:lstStyle/>
          <a:p>
            <a:r>
              <a:rPr lang="ru-RU" altLang="ru-RU" dirty="0">
                <a:latin typeface="Impact" panose="020B0806030902050204" pitchFamily="34" charset="0"/>
              </a:rPr>
              <a:t>Развитие идеи</a:t>
            </a:r>
          </a:p>
        </p:txBody>
      </p:sp>
    </p:spTree>
    <p:extLst>
      <p:ext uri="{BB962C8B-B14F-4D97-AF65-F5344CB8AC3E}">
        <p14:creationId xmlns:p14="http://schemas.microsoft.com/office/powerpoint/2010/main" val="3103437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1216</TotalTime>
  <Words>248</Words>
  <Application>Microsoft Office PowerPoint</Application>
  <PresentationFormat>Широкоэкранный</PresentationFormat>
  <Paragraphs>34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Century Gothic</vt:lpstr>
      <vt:lpstr>Impact</vt:lpstr>
      <vt:lpstr>Times New Roman</vt:lpstr>
      <vt:lpstr>Wingdings 3</vt:lpstr>
      <vt:lpstr>Ион</vt:lpstr>
      <vt:lpstr>Проект «Умные часы» школьника</vt:lpstr>
      <vt:lpstr>Для реализации приведенного сценария, нами разработан программно-аппаратный комплекс «Умные часы школьника», который включает в себя:</vt:lpstr>
      <vt:lpstr>Развитие идеи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«Умные часы» школьника</dc:title>
  <dc:creator>Дима Шпаков</dc:creator>
  <cp:lastModifiedBy>Ученик10</cp:lastModifiedBy>
  <cp:revision>21</cp:revision>
  <dcterms:created xsi:type="dcterms:W3CDTF">2021-04-30T15:29:43Z</dcterms:created>
  <dcterms:modified xsi:type="dcterms:W3CDTF">2021-05-18T15:41:03Z</dcterms:modified>
</cp:coreProperties>
</file>