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Проект</a:t>
            </a:r>
            <a:br>
              <a:rPr lang="ru-RU" dirty="0" smtClean="0"/>
            </a:br>
            <a:r>
              <a:rPr lang="ru-RU" dirty="0" smtClean="0"/>
              <a:t>«Центр современной энергетики»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3539864"/>
            <a:ext cx="4464496" cy="2337408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 smtClean="0"/>
              <a:t>Выполнили:</a:t>
            </a:r>
          </a:p>
          <a:p>
            <a:pPr algn="l"/>
            <a:r>
              <a:rPr lang="ru-RU" dirty="0" smtClean="0"/>
              <a:t>Смирнов Евгений Александрович Смирнов Александр Павлович</a:t>
            </a:r>
          </a:p>
          <a:p>
            <a:pPr algn="l"/>
            <a:r>
              <a:rPr lang="ru-RU" dirty="0" smtClean="0"/>
              <a:t> </a:t>
            </a:r>
          </a:p>
          <a:p>
            <a:pPr algn="l"/>
            <a:r>
              <a:rPr lang="ru-RU" dirty="0" smtClean="0"/>
              <a:t>Руководитель:</a:t>
            </a:r>
          </a:p>
          <a:p>
            <a:pPr algn="l"/>
            <a:r>
              <a:rPr lang="ru-RU" dirty="0" err="1" smtClean="0"/>
              <a:t>Бастриков</a:t>
            </a:r>
            <a:r>
              <a:rPr lang="ru-RU" dirty="0" smtClean="0"/>
              <a:t> Владимир Вячеславович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748464" y="6453336"/>
            <a:ext cx="395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43966" y="635795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628800"/>
            <a:ext cx="6255488" cy="4176465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создать Центр современной энергетики, который может быть как мобильный, а так же может быть стационарным.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548681"/>
            <a:ext cx="6255488" cy="864096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Цель: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748464" y="645333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/>
          <a:lstStyle/>
          <a:p>
            <a:r>
              <a:rPr lang="ru-RU" dirty="0" smtClean="0"/>
              <a:t>1. Изучить материал по данной теме.</a:t>
            </a:r>
          </a:p>
          <a:p>
            <a:r>
              <a:rPr lang="ru-RU" dirty="0" smtClean="0"/>
              <a:t>2. Спроектировать специальные устройства и приборы данного центра.</a:t>
            </a:r>
          </a:p>
          <a:p>
            <a:r>
              <a:rPr lang="ru-RU" dirty="0" smtClean="0"/>
              <a:t>3. Сконструировать и запрограммировать </a:t>
            </a:r>
            <a:r>
              <a:rPr lang="ru-RU" dirty="0" err="1" smtClean="0"/>
              <a:t>робототизированные</a:t>
            </a:r>
            <a:r>
              <a:rPr lang="ru-RU" dirty="0" smtClean="0"/>
              <a:t> устройства данного центра.</a:t>
            </a:r>
          </a:p>
          <a:p>
            <a:r>
              <a:rPr lang="ru-RU" dirty="0" smtClean="0"/>
              <a:t>4. Апробировать работу </a:t>
            </a:r>
            <a:r>
              <a:rPr lang="ru-RU" dirty="0" err="1" smtClean="0"/>
              <a:t>робототизированных</a:t>
            </a:r>
            <a:r>
              <a:rPr lang="ru-RU" dirty="0" smtClean="0"/>
              <a:t> устройств центра. 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748464" y="645333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Внешний вид центра</a:t>
            </a:r>
            <a:endParaRPr lang="ru-RU" dirty="0"/>
          </a:p>
        </p:txBody>
      </p:sp>
      <p:pic>
        <p:nvPicPr>
          <p:cNvPr id="1026" name="Picture 2" descr="C:\Users\1\Desktop\рро 2021 год 17.05.2021\Снимок центр современной энергетики.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7747" y="1928802"/>
            <a:ext cx="6477905" cy="353319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15404" y="6357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Знания населения в области альтернативной энергетики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1\Desktop\рро 2021 год 17.05.2021\Снимок знания в области альтернативной энергети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7358113" cy="492922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15404" y="63579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Программа для поворота солнечной панели</a:t>
            </a:r>
            <a:endParaRPr lang="ru-RU" dirty="0"/>
          </a:p>
        </p:txBody>
      </p:sp>
      <p:pic>
        <p:nvPicPr>
          <p:cNvPr id="3074" name="Picture 2" descr="C:\Users\1\Desktop\рро 2021 год 17.05.2021\Соревнования рро итог 2021 программы\Поворот солнечной панели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428869"/>
            <a:ext cx="7543824" cy="17145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15404" y="62865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Программа </a:t>
            </a:r>
            <a:r>
              <a:rPr lang="ru-RU" dirty="0" err="1" smtClean="0"/>
              <a:t>ветрогенератора</a:t>
            </a:r>
            <a:endParaRPr lang="ru-RU" dirty="0"/>
          </a:p>
        </p:txBody>
      </p:sp>
      <p:pic>
        <p:nvPicPr>
          <p:cNvPr id="4098" name="Picture 2" descr="C:\Users\1\Desktop\рро 2021 год 17.05.2021\Соревнования рро итог 2021 программы\Ветрогенератор 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1"/>
            <a:ext cx="3692555" cy="1428759"/>
          </a:xfrm>
          <a:prstGeom prst="rect">
            <a:avLst/>
          </a:prstGeom>
          <a:noFill/>
        </p:spPr>
      </p:pic>
      <p:pic>
        <p:nvPicPr>
          <p:cNvPr id="4099" name="Picture 3" descr="C:\Users\1\Desktop\рро 2021 год 17.05.2021\Соревнования рро итог 2021 программы\Ветрогенератор 2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78300" y="1928803"/>
            <a:ext cx="3751286" cy="157163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715404" y="62865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Программа робот собака</a:t>
            </a:r>
            <a:endParaRPr lang="ru-RU" dirty="0"/>
          </a:p>
        </p:txBody>
      </p:sp>
      <p:pic>
        <p:nvPicPr>
          <p:cNvPr id="5122" name="Picture 2" descr="C:\Users\1\Desktop\рро 2021 год 17.05.2021\Соревнования рро итог 2021 программы\Робот собака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353" y="1870567"/>
            <a:ext cx="6582694" cy="43249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715404" y="62865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715404" y="62865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</TotalTime>
  <Words>64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Проект «Центр современной энергетики»</vt:lpstr>
      <vt:lpstr>создать Центр современной энергетики, который может быть как мобильный, а так же может быть стационарным.</vt:lpstr>
      <vt:lpstr>задачи</vt:lpstr>
      <vt:lpstr>Внешний вид центра</vt:lpstr>
      <vt:lpstr>Знания населения в области альтернативной энергетики</vt:lpstr>
      <vt:lpstr>Программа для поворота солнечной панели</vt:lpstr>
      <vt:lpstr>Программа ветрогенератора</vt:lpstr>
      <vt:lpstr>Программа робот собака</vt:lpstr>
      <vt:lpstr>Спасибо за внимание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«Центр современной энергетики»</dc:title>
  <dc:creator>Владимир</dc:creator>
  <cp:lastModifiedBy>1</cp:lastModifiedBy>
  <cp:revision>4</cp:revision>
  <dcterms:created xsi:type="dcterms:W3CDTF">2021-05-14T10:45:35Z</dcterms:created>
  <dcterms:modified xsi:type="dcterms:W3CDTF">2021-05-16T20:01:32Z</dcterms:modified>
</cp:coreProperties>
</file>