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615118-B251-4A50-BE6B-B80D1922F42F}" v="40" dt="2021-05-10T08:20:26.945"/>
    <p1510:client id="{C069C12A-71C4-498E-8196-41627CD1E0A2}" v="471" dt="2021-05-10T07:51:52.810"/>
    <p1510:client id="{D4EF199B-11EB-4FA7-9FCD-52435C2374CF}" v="1" dt="2021-05-12T17:18:24.920"/>
    <p1510:client id="{F3DB6A40-7E60-4270-A756-2B1EE746C841}" v="20" dt="2021-05-10T08:00:09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Б-1.0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Автор: </a:t>
            </a:r>
            <a:r>
              <a:rPr lang="ru-RU" dirty="0" err="1">
                <a:cs typeface="Calibri"/>
              </a:rPr>
              <a:t>Белевич</a:t>
            </a:r>
            <a:r>
              <a:rPr lang="ru-RU" dirty="0">
                <a:cs typeface="Calibri"/>
              </a:rPr>
              <a:t> Евгений, 4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DDF31-D714-4EC3-9BC0-51258CACA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Цель: собрать робота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78195B-3B11-4388-A2AE-3EA733487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cs typeface="Calibri"/>
              </a:rPr>
              <a:t>Задачи: </a:t>
            </a:r>
            <a:endParaRPr lang="ru-RU" dirty="0"/>
          </a:p>
          <a:p>
            <a:r>
              <a:rPr lang="ru-RU" dirty="0">
                <a:cs typeface="Calibri"/>
              </a:rPr>
              <a:t>Сбор информации (чистая энергия, невозобноялемая энергия)</a:t>
            </a:r>
          </a:p>
          <a:p>
            <a:r>
              <a:rPr lang="ru-RU" dirty="0">
                <a:cs typeface="Calibri"/>
              </a:rPr>
              <a:t>Сбор информации о роботах, потребностях и актуальных идеях.</a:t>
            </a:r>
          </a:p>
          <a:p>
            <a:r>
              <a:rPr lang="ru-RU">
                <a:cs typeface="Calibri"/>
              </a:rPr>
              <a:t>Сборка робота. Настройка. Анализ.</a:t>
            </a:r>
            <a:endParaRPr lang="ru-RU" dirty="0">
              <a:cs typeface="Calibri"/>
            </a:endParaRPr>
          </a:p>
          <a:p>
            <a:r>
              <a:rPr lang="ru-RU">
                <a:cs typeface="Calibri"/>
              </a:rPr>
              <a:t>Подведение итога.</a:t>
            </a:r>
            <a:endParaRPr lang="ru-RU" dirty="0">
              <a:cs typeface="Calibri"/>
            </a:endParaRPr>
          </a:p>
          <a:p>
            <a:endParaRPr lang="ru-RU" dirty="0">
              <a:cs typeface="Calibri"/>
            </a:endParaRPr>
          </a:p>
          <a:p>
            <a:pPr>
              <a:buFont typeface="Wingdings" panose="020B0604020202020204" pitchFamily="34" charset="0"/>
              <a:buChar char="q"/>
            </a:pP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080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58838-E0B3-48B3-B8F2-0BE36BA1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ru-RU">
                <a:ea typeface="+mj-lt"/>
                <a:cs typeface="+mj-lt"/>
              </a:rPr>
              <a:t>Сбор информации (чистая энергия, невозобноялемая энергия)</a:t>
            </a:r>
            <a:endParaRPr lang="en-US">
              <a:ea typeface="+mj-lt"/>
              <a:cs typeface="+mj-lt"/>
            </a:endParaRPr>
          </a:p>
        </p:txBody>
      </p:sp>
      <p:pic>
        <p:nvPicPr>
          <p:cNvPr id="4" name="Рисунок 4" descr="Изображение выглядит как небо, снег, внешний, путешествует&#10;&#10;Автоматически созданное описание">
            <a:extLst>
              <a:ext uri="{FF2B5EF4-FFF2-40B4-BE49-F238E27FC236}">
                <a16:creationId xmlns:a16="http://schemas.microsoft.com/office/drawing/2014/main" id="{E614D5F4-D440-4E21-B191-8A093907A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002" y="1847508"/>
            <a:ext cx="5291214" cy="3172778"/>
          </a:xfrm>
        </p:spPr>
      </p:pic>
      <p:pic>
        <p:nvPicPr>
          <p:cNvPr id="5" name="Рисунок 5" descr="Изображение выглядит как текст, внешний, небо, дорога&#10;&#10;Автоматически созданное описание">
            <a:extLst>
              <a:ext uri="{FF2B5EF4-FFF2-40B4-BE49-F238E27FC236}">
                <a16:creationId xmlns:a16="http://schemas.microsoft.com/office/drawing/2014/main" id="{1863C5C4-6737-4722-A90E-417DEE1DD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157" y="1840820"/>
            <a:ext cx="4775200" cy="316992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ACD03641-88E4-4EEE-9804-91230F0F3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665464"/>
            <a:ext cx="2743200" cy="152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8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DB41B-2CD6-43DD-B4B7-62D32E806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ru-RU">
                <a:cs typeface="Calibri Light"/>
              </a:rPr>
              <a:t>Сбор информации о роботах, потребностях и актуальных идеях.</a:t>
            </a:r>
            <a:endParaRPr lang="en-US"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7B074B-39C9-448B-BC17-03E164EF5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Энергия в вашем доме и обществе</a:t>
            </a:r>
            <a:endParaRPr lang="ru-RU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Энергия и транспорт</a:t>
            </a:r>
            <a:endParaRPr lang="ru-RU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Баланс энергии в повседневной жизни</a:t>
            </a:r>
            <a:endParaRPr lang="ru-RU" dirty="0">
              <a:cs typeface="Calibri" panose="020F0502020204030204"/>
            </a:endParaRPr>
          </a:p>
          <a:p>
            <a:endParaRPr lang="ru-RU" dirty="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небо, внешний, человек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DB3C5CAE-0E56-4642-88FC-362299F68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480" y="3267075"/>
            <a:ext cx="6563360" cy="365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33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7B99C-2377-44B1-8534-FB8264CAF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ru-RU">
                <a:ea typeface="+mj-lt"/>
                <a:cs typeface="+mj-lt"/>
              </a:rPr>
              <a:t>Сборка робота. Настройка. Анализ.</a:t>
            </a:r>
            <a:endParaRPr lang="ru-RU" dirty="0">
              <a:ea typeface="+mj-lt"/>
              <a:cs typeface="+mj-lt"/>
            </a:endParaRPr>
          </a:p>
          <a:p>
            <a:endParaRPr lang="ru-RU" dirty="0"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9C1EF2-7B4C-4F40-BA75-8C0602D01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5400" dirty="0">
                <a:ea typeface="+mn-lt"/>
                <a:cs typeface="+mn-lt"/>
              </a:rPr>
              <a:t>1. Энергия в вашем доме и обществе</a:t>
            </a:r>
            <a:endParaRPr lang="ru-RU" sz="5400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sz="5400" dirty="0">
                <a:ea typeface="+mn-lt"/>
                <a:cs typeface="+mn-lt"/>
              </a:rPr>
              <a:t>2. Энергия и транспорт</a:t>
            </a:r>
            <a:endParaRPr lang="ru-RU" sz="5400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sz="5400" dirty="0">
                <a:ea typeface="+mn-lt"/>
                <a:cs typeface="+mn-lt"/>
              </a:rPr>
              <a:t>3. Баланс энергии в повседневной жизни</a:t>
            </a:r>
            <a:endParaRPr lang="ru-RU" sz="5400" dirty="0">
              <a:cs typeface="Calibri" panose="020F0502020204030204"/>
            </a:endParaRPr>
          </a:p>
          <a:p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8608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4158F-994B-48B1-9927-5120204FC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273FA5-E27D-484F-9AF8-A9B4A171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221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7040F-B0F0-4C51-AD12-CEEBF01F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ru-RU" dirty="0">
                <a:ea typeface="+mj-lt"/>
                <a:cs typeface="+mj-lt"/>
              </a:rPr>
              <a:t>СПАСИБО ЗА ВНИМАНИЕ!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BEC6764-7975-4056-8510-65E3403620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0494" y="78105"/>
            <a:ext cx="8395732" cy="6708458"/>
          </a:xfrm>
        </p:spPr>
      </p:pic>
    </p:spTree>
    <p:extLst>
      <p:ext uri="{BB962C8B-B14F-4D97-AF65-F5344CB8AC3E}">
        <p14:creationId xmlns:p14="http://schemas.microsoft.com/office/powerpoint/2010/main" val="3768380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Б-1.0</vt:lpstr>
      <vt:lpstr>Цель: собрать робота</vt:lpstr>
      <vt:lpstr>Сбор информации (чистая энергия, невозобноялемая энергия)</vt:lpstr>
      <vt:lpstr>Сбор информации о роботах, потребностях и актуальных идеях.</vt:lpstr>
      <vt:lpstr>Сборка робота. Настройка. Анализ.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68</cp:revision>
  <dcterms:created xsi:type="dcterms:W3CDTF">2021-05-10T07:19:54Z</dcterms:created>
  <dcterms:modified xsi:type="dcterms:W3CDTF">2021-05-12T17:22:07Z</dcterms:modified>
</cp:coreProperties>
</file>