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2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04B2-7C15-47B8-A159-6FAE4C899C2D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D99C4-F703-4313-A56D-49A34B5101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31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04B2-7C15-47B8-A159-6FAE4C899C2D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D99C4-F703-4313-A56D-49A34B5101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621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04B2-7C15-47B8-A159-6FAE4C899C2D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D99C4-F703-4313-A56D-49A34B5101DF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2272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04B2-7C15-47B8-A159-6FAE4C899C2D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D99C4-F703-4313-A56D-49A34B5101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2329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04B2-7C15-47B8-A159-6FAE4C899C2D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D99C4-F703-4313-A56D-49A34B5101DF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44402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04B2-7C15-47B8-A159-6FAE4C899C2D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D99C4-F703-4313-A56D-49A34B5101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8527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04B2-7C15-47B8-A159-6FAE4C899C2D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D99C4-F703-4313-A56D-49A34B5101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5398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04B2-7C15-47B8-A159-6FAE4C899C2D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D99C4-F703-4313-A56D-49A34B5101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30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04B2-7C15-47B8-A159-6FAE4C899C2D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D99C4-F703-4313-A56D-49A34B5101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614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04B2-7C15-47B8-A159-6FAE4C899C2D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D99C4-F703-4313-A56D-49A34B5101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782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04B2-7C15-47B8-A159-6FAE4C899C2D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D99C4-F703-4313-A56D-49A34B5101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688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04B2-7C15-47B8-A159-6FAE4C899C2D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D99C4-F703-4313-A56D-49A34B5101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7751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04B2-7C15-47B8-A159-6FAE4C899C2D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D99C4-F703-4313-A56D-49A34B5101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29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04B2-7C15-47B8-A159-6FAE4C899C2D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D99C4-F703-4313-A56D-49A34B5101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65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04B2-7C15-47B8-A159-6FAE4C899C2D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D99C4-F703-4313-A56D-49A34B5101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05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04B2-7C15-47B8-A159-6FAE4C899C2D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D99C4-F703-4313-A56D-49A34B5101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378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204B2-7C15-47B8-A159-6FAE4C899C2D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5ED99C4-F703-4313-A56D-49A34B5101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4518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ticevodam.info/kak-vyluplyayutsya-tsyplyata/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amperka.ru/product/arduino-uno?utm_source=proj&amp;utm_campaign=irrigator2&amp;utm_medium=wiki" TargetMode="Externa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Инкубатор</a:t>
            </a:r>
            <a:r>
              <a:rPr lang="en-US" dirty="0"/>
              <a:t> </a:t>
            </a:r>
            <a:r>
              <a:rPr lang="ru-RU" dirty="0"/>
              <a:t>для выведения цыплят домашней птицы на основе </a:t>
            </a:r>
            <a:r>
              <a:rPr lang="en-US" dirty="0"/>
              <a:t>IoT</a:t>
            </a:r>
            <a:r>
              <a:rPr lang="ru-RU" dirty="0"/>
              <a:t>-технологий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5298114"/>
            <a:ext cx="7766936" cy="1096899"/>
          </a:xfrm>
        </p:spPr>
        <p:txBody>
          <a:bodyPr>
            <a:normAutofit lnSpcReduction="10000"/>
          </a:bodyPr>
          <a:lstStyle/>
          <a:p>
            <a:pPr algn="r"/>
            <a:endParaRPr lang="ru-RU" dirty="0"/>
          </a:p>
          <a:p>
            <a:pPr algn="r"/>
            <a:endParaRPr lang="ru-RU" dirty="0"/>
          </a:p>
          <a:p>
            <a:pPr algn="r"/>
            <a:r>
              <a:rPr lang="ru-RU" dirty="0"/>
              <a:t>Работу выполнил </a:t>
            </a:r>
            <a:r>
              <a:rPr lang="ru-RU" dirty="0" err="1"/>
              <a:t>Зиганшин</a:t>
            </a:r>
            <a:r>
              <a:rPr lang="ru-RU" dirty="0"/>
              <a:t> Искандер</a:t>
            </a:r>
          </a:p>
        </p:txBody>
      </p:sp>
    </p:spTree>
    <p:extLst>
      <p:ext uri="{BB962C8B-B14F-4D97-AF65-F5344CB8AC3E}">
        <p14:creationId xmlns:p14="http://schemas.microsoft.com/office/powerpoint/2010/main" val="2603345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924550"/>
          </a:xfrm>
        </p:spPr>
        <p:txBody>
          <a:bodyPr>
            <a:normAutofit/>
          </a:bodyPr>
          <a:lstStyle/>
          <a:p>
            <a:r>
              <a:rPr lang="ru-RU" sz="2000" dirty="0"/>
              <a:t>На втором этапе у зародыша формируется скелет и повороты яиц нужно выполнять максимально аккуратно. На третьем этапе происходит интенсивное наращивание массы зародыша и его рост, заканчиваются процессы формирования всех внутренних органов. В это время важно исключить вероятность инфицирования, но необходимо увеличить влажность в камере, а значит, регулярные проветривания становятся обязательными. Помимо ежедневных проветриваний, с 18-го дня увеличивают вентиляцию.</a:t>
            </a:r>
            <a:br>
              <a:rPr lang="en-US" sz="2000" dirty="0"/>
            </a:br>
            <a:br>
              <a:rPr lang="ru-RU" sz="2000" dirty="0"/>
            </a:br>
            <a:r>
              <a:rPr lang="ru-RU" sz="2000" dirty="0"/>
              <a:t>На третьем этапе, приблизительно на 15 – 16 день проводят контроль на овоскопе и повторный на 19 день. Зародыш считается здоровым, если занимает ⅔ от объема яйца и не просвечивается.</a:t>
            </a:r>
            <a:br>
              <a:rPr lang="en-US" sz="2000" dirty="0"/>
            </a:br>
            <a:br>
              <a:rPr lang="ru-RU" sz="2000" dirty="0"/>
            </a:br>
            <a:r>
              <a:rPr lang="ru-RU" sz="2000" dirty="0"/>
              <a:t>Четвертый этап заключительный и самый короткий, происходит </a:t>
            </a:r>
            <a:r>
              <a:rPr lang="ru-RU" sz="2000" dirty="0">
                <a:hlinkClick r:id="rId2"/>
              </a:rPr>
              <a:t>появление птенцов</a:t>
            </a:r>
            <a:r>
              <a:rPr lang="ru-RU" sz="2000" dirty="0"/>
              <a:t>. Забирать цыплят по одному категорически нельзя. Необходимо подождать, когда появится все потомство. Птенцы должны обсохнуть, и только после этого их можно вынимать в подготовленные брудеры.</a:t>
            </a:r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760187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4962525"/>
          </a:xfrm>
        </p:spPr>
        <p:txBody>
          <a:bodyPr/>
          <a:lstStyle/>
          <a:p>
            <a:r>
              <a:rPr lang="ru-RU" dirty="0"/>
              <a:t>Таблица температурного режима и влажности во время инкубации куриных яиц</a:t>
            </a:r>
            <a:r>
              <a:rPr lang="en-US" dirty="0"/>
              <a:t>.</a:t>
            </a:r>
            <a:br>
              <a:rPr lang="en-US" dirty="0"/>
            </a:b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531771"/>
              </p:ext>
            </p:extLst>
          </p:nvPr>
        </p:nvGraphicFramePr>
        <p:xfrm>
          <a:off x="1647031" y="3119850"/>
          <a:ext cx="6657976" cy="28656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02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0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01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64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07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20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Этапы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+mn-lt"/>
                          <a:ea typeface="+mn-ea"/>
                          <a:cs typeface="+mn-cs"/>
                        </a:rPr>
                        <a:t>Дн</a:t>
                      </a:r>
                      <a:r>
                        <a:rPr lang="ru-RU" sz="140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инкубации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Индекс опт-ной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температуры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 град.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Индекс опт.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влажности</a:t>
                      </a:r>
                      <a:r>
                        <a:rPr lang="en-US" sz="1400">
                          <a:effectLst/>
                        </a:rPr>
                        <a:t>. </a:t>
                      </a:r>
                      <a:r>
                        <a:rPr lang="ru-RU" sz="1400">
                          <a:effectLst/>
                        </a:rPr>
                        <a:t> в </a:t>
                      </a:r>
                      <a:r>
                        <a:rPr lang="en-US" sz="1400">
                          <a:effectLst/>
                        </a:rPr>
                        <a:t> 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Длительность и количество проветриваний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Повороты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1-7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37.8--38.0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50-55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1раз/час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II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8-14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37.8--38.0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45-50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5-6 раз/сутки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II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15-18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37.8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15-20 минут, дважды в сутки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4-5 раз/сутки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IV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19-21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37.3—37.5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65-70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Не переворачивать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7252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4. Выводы и практические рекомендации</a:t>
            </a:r>
            <a:br>
              <a:rPr lang="ru-RU" dirty="0"/>
            </a:br>
            <a:endParaRPr lang="ru-RU" dirty="0"/>
          </a:p>
        </p:txBody>
      </p:sp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9888" y="2160588"/>
            <a:ext cx="5172261" cy="3881437"/>
          </a:xfrm>
        </p:spPr>
      </p:pic>
    </p:spTree>
    <p:extLst>
      <p:ext uri="{BB962C8B-B14F-4D97-AF65-F5344CB8AC3E}">
        <p14:creationId xmlns:p14="http://schemas.microsoft.com/office/powerpoint/2010/main" val="3878825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657850"/>
          </a:xfrm>
        </p:spPr>
        <p:txBody>
          <a:bodyPr>
            <a:normAutofit/>
          </a:bodyPr>
          <a:lstStyle/>
          <a:p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r>
              <a:rPr lang="ru-RU" sz="2000" dirty="0"/>
              <a:t>Инкубатор</a:t>
            </a:r>
            <a:r>
              <a:rPr lang="en-US" sz="2000" dirty="0"/>
              <a:t> </a:t>
            </a:r>
            <a:r>
              <a:rPr lang="ru-RU" sz="2000" dirty="0"/>
              <a:t>для выведения цыплят домашней птицы позволяет:</a:t>
            </a:r>
            <a:br>
              <a:rPr lang="ru-RU" sz="2000" dirty="0"/>
            </a:br>
            <a:r>
              <a:rPr lang="ru-RU" sz="2000" dirty="0"/>
              <a:t>Выводить и выращивать экологически чистых цыплят курицы, перепелят, гусят, утят в домашних условиях.</a:t>
            </a:r>
            <a:br>
              <a:rPr lang="ru-RU" sz="2000" dirty="0"/>
            </a:br>
            <a:r>
              <a:rPr lang="ru-RU" sz="2000" dirty="0"/>
              <a:t>Сокращать доли ручного труда по обслуживанию мини-инкубатора, путем внедрения автоматизации, на базе контроллера </a:t>
            </a:r>
            <a:r>
              <a:rPr lang="en-US" sz="2000" dirty="0" err="1"/>
              <a:t>Arduino</a:t>
            </a:r>
            <a:r>
              <a:rPr lang="ru-RU" sz="2000" dirty="0"/>
              <a:t> </a:t>
            </a:r>
            <a:r>
              <a:rPr lang="en-US" sz="2000" dirty="0"/>
              <a:t>UNO</a:t>
            </a:r>
            <a:r>
              <a:rPr lang="ru-RU" sz="2000" dirty="0"/>
              <a:t> и </a:t>
            </a:r>
            <a:r>
              <a:rPr lang="en-US" sz="2000" dirty="0"/>
              <a:t>Raspberry Pi</a:t>
            </a:r>
            <a:r>
              <a:rPr lang="ru-RU" sz="2000" dirty="0"/>
              <a:t>. </a:t>
            </a:r>
            <a:br>
              <a:rPr lang="ru-RU" sz="2000" dirty="0"/>
            </a:br>
            <a:br>
              <a:rPr lang="ru-RU" sz="2000" dirty="0"/>
            </a:br>
            <a:r>
              <a:rPr lang="ru-RU" sz="2000" dirty="0"/>
              <a:t>Благодаря </a:t>
            </a:r>
            <a:r>
              <a:rPr lang="en-US" sz="2000" dirty="0"/>
              <a:t>Raspberry Pi </a:t>
            </a:r>
            <a:r>
              <a:rPr lang="ru-RU" sz="2000" dirty="0"/>
              <a:t>возможно создать дополнительные функции для управления и контроля через интернет и смартфон.</a:t>
            </a:r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32252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5. Список литературы.</a:t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9888" y="2160588"/>
            <a:ext cx="5172261" cy="3881437"/>
          </a:xfrm>
        </p:spPr>
      </p:pic>
    </p:spTree>
    <p:extLst>
      <p:ext uri="{BB962C8B-B14F-4D97-AF65-F5344CB8AC3E}">
        <p14:creationId xmlns:p14="http://schemas.microsoft.com/office/powerpoint/2010/main" val="348321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/>
              <a:t>Изучаем </a:t>
            </a:r>
            <a:r>
              <a:rPr lang="ru-RU" dirty="0" err="1"/>
              <a:t>Ардуино</a:t>
            </a:r>
            <a:r>
              <a:rPr lang="ru-RU" dirty="0"/>
              <a:t>; 65 проектов своими руками, Джон </a:t>
            </a:r>
            <a:r>
              <a:rPr lang="ru-RU" dirty="0" err="1"/>
              <a:t>Бокселл</a:t>
            </a:r>
            <a:r>
              <a:rPr lang="ru-RU" dirty="0"/>
              <a:t>. Питер-2017.</a:t>
            </a:r>
            <a:br>
              <a:rPr lang="en-US" dirty="0"/>
            </a:br>
            <a:br>
              <a:rPr lang="ru-RU" dirty="0"/>
            </a:br>
            <a:r>
              <a:rPr lang="ru-RU" dirty="0"/>
              <a:t>Программируем </a:t>
            </a:r>
            <a:r>
              <a:rPr lang="ru-RU" dirty="0" err="1"/>
              <a:t>Ардуино</a:t>
            </a:r>
            <a:r>
              <a:rPr lang="ru-RU" dirty="0"/>
              <a:t>, </a:t>
            </a:r>
            <a:r>
              <a:rPr lang="ru-RU" dirty="0" err="1"/>
              <a:t>Саймон</a:t>
            </a:r>
            <a:r>
              <a:rPr lang="ru-RU" dirty="0"/>
              <a:t> </a:t>
            </a:r>
            <a:r>
              <a:rPr lang="ru-RU" dirty="0" err="1"/>
              <a:t>Монк</a:t>
            </a:r>
            <a:r>
              <a:rPr lang="ru-RU" dirty="0"/>
              <a:t>. Питер- 2017.</a:t>
            </a:r>
            <a:br>
              <a:rPr lang="en-US" dirty="0"/>
            </a:br>
            <a:br>
              <a:rPr lang="ru-RU" dirty="0"/>
            </a:br>
            <a:r>
              <a:rPr lang="ru-RU" dirty="0"/>
              <a:t>Практическая энциклопедия </a:t>
            </a:r>
            <a:r>
              <a:rPr lang="ru-RU" dirty="0" err="1"/>
              <a:t>Ардуино</a:t>
            </a:r>
            <a:r>
              <a:rPr lang="ru-RU" dirty="0"/>
              <a:t>. Петин В.А., </a:t>
            </a:r>
            <a:r>
              <a:rPr lang="ru-RU" dirty="0" err="1"/>
              <a:t>Биняковский</a:t>
            </a:r>
            <a:r>
              <a:rPr lang="ru-RU" dirty="0"/>
              <a:t> А.А., Москва-2017.</a:t>
            </a:r>
            <a:br>
              <a:rPr lang="en-US" dirty="0"/>
            </a:br>
            <a:br>
              <a:rPr lang="ru-RU" dirty="0"/>
            </a:br>
            <a:r>
              <a:rPr lang="ru-RU" dirty="0"/>
              <a:t>Материалы сайтов.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1875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404534"/>
            <a:ext cx="9658350" cy="1646302"/>
          </a:xfrm>
        </p:spPr>
        <p:txBody>
          <a:bodyPr/>
          <a:lstStyle/>
          <a:p>
            <a:pPr algn="ctr"/>
            <a:r>
              <a:rPr lang="ru-RU" sz="7200" dirty="0"/>
              <a:t>Спасибо за внимание!</a:t>
            </a:r>
            <a:br>
              <a:rPr lang="ru-RU" sz="7200" dirty="0"/>
            </a:b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510627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1.Аннотация проекта (суть проекта)</a:t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9711" y="1017588"/>
            <a:ext cx="6411913" cy="4811714"/>
          </a:xfrm>
        </p:spPr>
      </p:pic>
    </p:spTree>
    <p:extLst>
      <p:ext uri="{BB962C8B-B14F-4D97-AF65-F5344CB8AC3E}">
        <p14:creationId xmlns:p14="http://schemas.microsoft.com/office/powerpoint/2010/main" val="4150745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599"/>
            <a:ext cx="10724090" cy="5514975"/>
          </a:xfrm>
        </p:spPr>
        <p:txBody>
          <a:bodyPr>
            <a:noAutofit/>
          </a:bodyPr>
          <a:lstStyle/>
          <a:p>
            <a:r>
              <a:rPr lang="ru-RU" sz="2400" dirty="0"/>
              <a:t>Выведение цыплят в инкубаторе — это процесс, требующий определённых навыков в сфере птицеводства. Самыми основными регулируемыми параметрами являются температура и влажность. Инкубатор должен обладать следующим функционалом:</a:t>
            </a:r>
            <a:br>
              <a:rPr lang="ru-RU" sz="2400" dirty="0"/>
            </a:br>
            <a:r>
              <a:rPr lang="ru-RU" sz="2400" dirty="0"/>
              <a:t>-измерение температуры и влажности и вывод данных на экран;</a:t>
            </a:r>
            <a:br>
              <a:rPr lang="ru-RU" sz="2400" dirty="0"/>
            </a:br>
            <a:r>
              <a:rPr lang="ru-RU" sz="2400" dirty="0"/>
              <a:t>-точное регулирование вышеназванных физических величин;</a:t>
            </a:r>
            <a:br>
              <a:rPr lang="ru-RU" sz="2400" dirty="0"/>
            </a:br>
            <a:r>
              <a:rPr lang="ru-RU" sz="2400" dirty="0"/>
              <a:t>-управление автоматическим поворотом лотков через определённый промежуток времени;</a:t>
            </a:r>
            <a:br>
              <a:rPr lang="ru-RU" sz="2400" dirty="0"/>
            </a:br>
            <a:r>
              <a:rPr lang="ru-RU" sz="2400" dirty="0"/>
              <a:t>-управление вентилятором.</a:t>
            </a:r>
            <a:br>
              <a:rPr lang="ru-RU" sz="2400" dirty="0"/>
            </a:br>
            <a:r>
              <a:rPr lang="ru-RU" sz="2400" dirty="0"/>
              <a:t>Микроклимат в камере инкубатора должен быть стабильным, а потому важно поддерживать и периодически проверять режим инкубации. Его основными показателями являются параметры влажности и температуры.</a:t>
            </a:r>
            <a:br>
              <a:rPr lang="ru-RU" sz="2400" dirty="0"/>
            </a:br>
            <a:r>
              <a:rPr lang="ru-RU" sz="2400" dirty="0"/>
              <a:t>Переувлажнение, охлаждение или излишний перегрев яиц неизменно приведут к торможению формирования зародыша, возникновению инфекций, гибели птенцов.</a:t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39928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2.Введение</a:t>
            </a:r>
            <a:br>
              <a:rPr lang="ru-RU" dirty="0"/>
            </a:b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8248" y="679510"/>
            <a:ext cx="5406529" cy="4057238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0860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6809" y="1884362"/>
            <a:ext cx="11038415" cy="4383087"/>
          </a:xfrm>
        </p:spPr>
        <p:txBody>
          <a:bodyPr>
            <a:normAutofit fontScale="90000"/>
          </a:bodyPr>
          <a:lstStyle/>
          <a:p>
            <a:r>
              <a:rPr lang="ru-RU" sz="2800" dirty="0"/>
              <a:t>2.1. Постановка задачи: построить мини-инкубатор на контроллере </a:t>
            </a:r>
            <a:r>
              <a:rPr lang="en-US" sz="2800" dirty="0" err="1"/>
              <a:t>Arduino</a:t>
            </a:r>
            <a:r>
              <a:rPr lang="ru-RU" sz="2800" dirty="0"/>
              <a:t> и </a:t>
            </a:r>
            <a:r>
              <a:rPr lang="en-US" sz="2800" dirty="0"/>
              <a:t>Raspberry Pi</a:t>
            </a:r>
            <a:r>
              <a:rPr lang="ru-RU" sz="2800" dirty="0"/>
              <a:t> для выведения цыплят курицы, перепелят, гусят, утят, с поддержкой:</a:t>
            </a:r>
            <a:br>
              <a:rPr lang="ru-RU" sz="2800" dirty="0"/>
            </a:br>
            <a:r>
              <a:rPr lang="en-US" sz="2800" dirty="0"/>
              <a:t>-</a:t>
            </a:r>
            <a:r>
              <a:rPr lang="ru-RU" sz="2800" dirty="0"/>
              <a:t>необходимой  температуры, путем обогрева лампой накаливания.</a:t>
            </a:r>
            <a:br>
              <a:rPr lang="ru-RU" sz="2800" dirty="0"/>
            </a:br>
            <a:r>
              <a:rPr lang="ru-RU" sz="2800" dirty="0"/>
              <a:t>-необходимого  влажности воздуха, путем применения вентиляции   </a:t>
            </a:r>
            <a:br>
              <a:rPr lang="ru-RU" sz="2800" dirty="0"/>
            </a:br>
            <a:r>
              <a:rPr lang="ru-RU" sz="2800" dirty="0"/>
              <a:t>-автоматического  поворота  лотков  через определённый промежуток времени.</a:t>
            </a:r>
            <a:br>
              <a:rPr lang="ru-RU" sz="2800" dirty="0"/>
            </a:br>
            <a:r>
              <a:rPr lang="ru-RU" sz="2800" dirty="0"/>
              <a:t>2.2. Актуальность:</a:t>
            </a:r>
            <a:br>
              <a:rPr lang="ru-RU" sz="2800" dirty="0"/>
            </a:br>
            <a:r>
              <a:rPr lang="ru-RU" sz="2800" dirty="0"/>
              <a:t>1.Выращивание экологически чистых продуктов на личном приусадебном участке.</a:t>
            </a:r>
            <a:br>
              <a:rPr lang="ru-RU" sz="2800" dirty="0"/>
            </a:br>
            <a:r>
              <a:rPr lang="ru-RU" sz="2800" dirty="0"/>
              <a:t>2.Сокращение доли ручного труда по обслуживанию теплицы, путем внедрения автоматизации, на базе контроллера </a:t>
            </a:r>
            <a:r>
              <a:rPr lang="en-US" sz="2800" dirty="0" err="1"/>
              <a:t>Arduino</a:t>
            </a:r>
            <a:r>
              <a:rPr lang="ru-RU" sz="2800" dirty="0"/>
              <a:t> </a:t>
            </a:r>
            <a:r>
              <a:rPr lang="en-US" sz="2800" dirty="0"/>
              <a:t>UNO</a:t>
            </a:r>
            <a:r>
              <a:rPr lang="ru-RU" sz="2800" dirty="0"/>
              <a:t> </a:t>
            </a:r>
            <a:br>
              <a:rPr lang="en-US" sz="2800" dirty="0"/>
            </a:br>
            <a:r>
              <a:rPr lang="ru-RU" sz="2800" dirty="0"/>
              <a:t>и </a:t>
            </a:r>
            <a:r>
              <a:rPr lang="en-US" sz="2800" dirty="0"/>
              <a:t>Raspberry Pi.</a:t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98834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ru-RU" dirty="0"/>
              <a:t>3.Основное содержание</a:t>
            </a:r>
            <a:br>
              <a:rPr lang="ru-RU" dirty="0"/>
            </a:b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7938" y="2818692"/>
            <a:ext cx="4186237" cy="3141491"/>
          </a:xfrm>
        </p:spPr>
      </p:pic>
    </p:spTree>
    <p:extLst>
      <p:ext uri="{BB962C8B-B14F-4D97-AF65-F5344CB8AC3E}">
        <p14:creationId xmlns:p14="http://schemas.microsoft.com/office/powerpoint/2010/main" val="2037949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1074" y="2261805"/>
            <a:ext cx="8588203" cy="3022600"/>
          </a:xfrm>
        </p:spPr>
        <p:txBody>
          <a:bodyPr>
            <a:normAutofit fontScale="90000"/>
          </a:bodyPr>
          <a:lstStyle/>
          <a:p>
            <a:r>
              <a:rPr lang="ru-RU" dirty="0"/>
              <a:t>3.1. Спецификация.</a:t>
            </a:r>
            <a:br>
              <a:rPr lang="ru-RU" dirty="0"/>
            </a:br>
            <a:r>
              <a:rPr lang="ru-RU" dirty="0"/>
              <a:t>1)</a:t>
            </a:r>
            <a:r>
              <a:rPr lang="en-US" dirty="0" err="1">
                <a:hlinkClick r:id="rId2" tooltip="http://amperka.ru/product/arduino-uno?utm_source=proj&amp;utm_campaign=irrigator2&amp;utm_medium=wiki"/>
              </a:rPr>
              <a:t>Arduino</a:t>
            </a:r>
            <a:r>
              <a:rPr lang="en-US" dirty="0">
                <a:hlinkClick r:id="rId2" tooltip="http://amperka.ru/product/arduino-uno?utm_source=proj&amp;utm_campaign=irrigator2&amp;utm_medium=wiki"/>
              </a:rPr>
              <a:t> Uno</a:t>
            </a:r>
            <a:r>
              <a:rPr lang="ru-RU" dirty="0"/>
              <a:t>; </a:t>
            </a:r>
            <a:br>
              <a:rPr lang="en-US" dirty="0"/>
            </a:br>
            <a:r>
              <a:rPr lang="ru-RU" dirty="0"/>
              <a:t>2)</a:t>
            </a:r>
            <a:r>
              <a:rPr lang="en-US" dirty="0"/>
              <a:t>LCD</a:t>
            </a:r>
            <a:r>
              <a:rPr lang="ru-RU" dirty="0"/>
              <a:t> – экран 16 02 </a:t>
            </a:r>
            <a:r>
              <a:rPr lang="en-US" dirty="0"/>
              <a:t>I</a:t>
            </a:r>
            <a:r>
              <a:rPr lang="ru-RU" dirty="0"/>
              <a:t>2</a:t>
            </a:r>
            <a:r>
              <a:rPr lang="en-US" dirty="0"/>
              <a:t>C</a:t>
            </a:r>
            <a:r>
              <a:rPr lang="ru-RU" dirty="0"/>
              <a:t>; </a:t>
            </a:r>
            <a:br>
              <a:rPr lang="en-US" dirty="0"/>
            </a:br>
            <a:r>
              <a:rPr lang="ru-RU" dirty="0"/>
              <a:t>3)Датчик влажности и температуры </a:t>
            </a:r>
            <a:r>
              <a:rPr lang="en-US" dirty="0"/>
              <a:t>DHT</a:t>
            </a:r>
            <a:r>
              <a:rPr lang="ru-RU" dirty="0"/>
              <a:t>-22;</a:t>
            </a:r>
            <a:br>
              <a:rPr lang="en-US" dirty="0"/>
            </a:br>
            <a:r>
              <a:rPr lang="ru-RU" dirty="0"/>
              <a:t>4)Датчик температуры в герметическом корпусе </a:t>
            </a:r>
            <a:r>
              <a:rPr lang="en-US" dirty="0"/>
              <a:t>DS</a:t>
            </a:r>
            <a:r>
              <a:rPr lang="ru-RU" dirty="0"/>
              <a:t>18</a:t>
            </a:r>
            <a:r>
              <a:rPr lang="en-US" dirty="0"/>
              <a:t>B</a:t>
            </a:r>
            <a:r>
              <a:rPr lang="ru-RU" dirty="0"/>
              <a:t>20; 5)Сервопривод </a:t>
            </a:r>
            <a:r>
              <a:rPr lang="en-US" dirty="0"/>
              <a:t>MG</a:t>
            </a:r>
            <a:r>
              <a:rPr lang="ru-RU" dirty="0"/>
              <a:t>-996;</a:t>
            </a:r>
            <a:br>
              <a:rPr lang="en-US" dirty="0"/>
            </a:br>
            <a:r>
              <a:rPr lang="ru-RU" dirty="0"/>
              <a:t>6)Лампа накаливания</a:t>
            </a:r>
            <a:r>
              <a:rPr lang="en-US" dirty="0"/>
              <a:t> </a:t>
            </a:r>
            <a:r>
              <a:rPr lang="ru-RU" dirty="0"/>
              <a:t>40 Вт.</a:t>
            </a:r>
            <a:r>
              <a:rPr lang="en-US" dirty="0"/>
              <a:t>; </a:t>
            </a:r>
            <a:br>
              <a:rPr lang="en-US" dirty="0"/>
            </a:br>
            <a:r>
              <a:rPr lang="en-US" dirty="0"/>
              <a:t>7)Raspberry Pi 3B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0137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391150"/>
          </a:xfrm>
        </p:spPr>
        <p:txBody>
          <a:bodyPr>
            <a:noAutofit/>
          </a:bodyPr>
          <a:lstStyle/>
          <a:p>
            <a:r>
              <a:rPr lang="ru-RU" sz="2000" dirty="0"/>
              <a:t>3.2. Технология выведения цыплят(в примере цыплята курицы). </a:t>
            </a:r>
            <a:br>
              <a:rPr lang="ru-RU" sz="2000" dirty="0"/>
            </a:br>
            <a:r>
              <a:rPr lang="ru-RU" sz="2000" dirty="0"/>
              <a:t>О влажности</a:t>
            </a:r>
            <a:r>
              <a:rPr lang="en-US" sz="2000" dirty="0"/>
              <a:t>.</a:t>
            </a:r>
            <a:br>
              <a:rPr lang="ru-RU" sz="2000" dirty="0"/>
            </a:br>
            <a:r>
              <a:rPr lang="ru-RU" sz="2000" dirty="0"/>
              <a:t>Допустимыми параметрами влажности в камере инкубатора считается 45% – 82%. Но приближение к минимальному и максимальному индексу является нежелательным. Снизить высокую влажность поможет проветривание. Еще одним способом понижения уровня влажности является помещение в камеру инкубатора сухой губки или хорошо впитывающего влагу материала, например, мягкой махры. Обратите внимание, что проветривание может носить лишь кратковременный характер, не более 15 минут. В противном случае микроклимат в камере нарушится, а инкубационный материал переохладится.</a:t>
            </a:r>
            <a:br>
              <a:rPr lang="ru-RU" sz="2000" dirty="0"/>
            </a:br>
            <a:r>
              <a:rPr lang="ru-RU" sz="2000" dirty="0"/>
              <a:t>О температуре</a:t>
            </a:r>
            <a:r>
              <a:rPr lang="en-US" sz="2000" dirty="0"/>
              <a:t>.</a:t>
            </a:r>
            <a:br>
              <a:rPr lang="ru-RU" sz="2000" dirty="0"/>
            </a:br>
            <a:r>
              <a:rPr lang="ru-RU" sz="2000" dirty="0"/>
              <a:t>Допустимые индексы температуры варьируются в пределах +27°C – +43°C, но оптимальной считается разбежка в +37°C – +40°C. Нужно понимать, что развитие зародыша будет происходить и в максимальных и в минимальных температурных значениях. Но в минимальных развитие будет замедленным, и появление птенцов может отложиться либо не произойти вовсе.</a:t>
            </a:r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637888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715000"/>
          </a:xfrm>
        </p:spPr>
        <p:txBody>
          <a:bodyPr>
            <a:normAutofit/>
          </a:bodyPr>
          <a:lstStyle/>
          <a:p>
            <a:r>
              <a:rPr lang="ru-RU" sz="2000" dirty="0"/>
              <a:t>Контролируют процесс с учетом инкубационного развития цыплят. Период инкубации составляет около 20 – 22 дней после закладки яиц. В редких случаях, например, при нарушении температурного режима, цыплята могут вылупиться позже на несколько дней. Но позднее 25 дня проклевывание не происходит никогда.</a:t>
            </a:r>
            <a:br>
              <a:rPr lang="ru-RU" sz="2000" dirty="0"/>
            </a:br>
            <a:r>
              <a:rPr lang="ru-RU" sz="2000" dirty="0"/>
              <a:t>Инкубационный период условно делится на четыре этапа, в соответствии с ними и устанавливаются температурные режимы, а также значения влажности. Все манипуляции просчитаны с учетом инкубации в естественной среде:</a:t>
            </a:r>
            <a:br>
              <a:rPr lang="en-US" sz="2000" dirty="0"/>
            </a:br>
            <a:br>
              <a:rPr lang="ru-RU" sz="2000" dirty="0"/>
            </a:br>
            <a:r>
              <a:rPr lang="ru-RU" sz="2000" dirty="0"/>
              <a:t>На первом этапе необходимы частые перевороты яиц, так как наседка проделывает эту процедуру каждый час. В конце первого этапа, где-то на седьмой день, проводится первое просвечивание. В этот период уже сформирована кровеносная система эмбриона и сосуды отчетливо просматриваются. Нормальным считается равномерное расположение сосудов. Если сосуды сконцентрированы по центру, это немного хуже, но приемлемо. Если сосуды не просматриваются, а зародыш выглядит как пятно, такое яйцо выбраковывают.</a:t>
            </a:r>
          </a:p>
        </p:txBody>
      </p:sp>
    </p:spTree>
    <p:extLst>
      <p:ext uri="{BB962C8B-B14F-4D97-AF65-F5344CB8AC3E}">
        <p14:creationId xmlns:p14="http://schemas.microsoft.com/office/powerpoint/2010/main" val="2962037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228</TotalTime>
  <Words>1005</Words>
  <Application>Microsoft Office PowerPoint</Application>
  <PresentationFormat>Широкоэкранный</PresentationFormat>
  <Paragraphs>52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Trebuchet MS</vt:lpstr>
      <vt:lpstr>Wingdings 3</vt:lpstr>
      <vt:lpstr>Грань</vt:lpstr>
      <vt:lpstr>Инкубатор для выведения цыплят домашней птицы на основе IoT-технологий</vt:lpstr>
      <vt:lpstr>1.Аннотация проекта (суть проекта) </vt:lpstr>
      <vt:lpstr>Выведение цыплят в инкубаторе — это процесс, требующий определённых навыков в сфере птицеводства. Самыми основными регулируемыми параметрами являются температура и влажность. Инкубатор должен обладать следующим функционалом: -измерение температуры и влажности и вывод данных на экран; -точное регулирование вышеназванных физических величин; -управление автоматическим поворотом лотков через определённый промежуток времени; -управление вентилятором. Микроклимат в камере инкубатора должен быть стабильным, а потому важно поддерживать и периодически проверять режим инкубации. Его основными показателями являются параметры влажности и температуры. Переувлажнение, охлаждение или излишний перегрев яиц неизменно приведут к торможению формирования зародыша, возникновению инфекций, гибели птенцов. </vt:lpstr>
      <vt:lpstr>2.Введение </vt:lpstr>
      <vt:lpstr>2.1. Постановка задачи: построить мини-инкубатор на контроллере Arduino и Raspberry Pi для выведения цыплят курицы, перепелят, гусят, утят, с поддержкой: -необходимой  температуры, путем обогрева лампой накаливания. -необходимого  влажности воздуха, путем применения вентиляции    -автоматического  поворота  лотков  через определённый промежуток времени. 2.2. Актуальность: 1.Выращивание экологически чистых продуктов на личном приусадебном участке. 2.Сокращение доли ручного труда по обслуживанию теплицы, путем внедрения автоматизации, на базе контроллера Arduino UNO  и Raspberry Pi. </vt:lpstr>
      <vt:lpstr>   3.Основное содержание </vt:lpstr>
      <vt:lpstr>3.1. Спецификация. 1)Arduino Uno;  2)LCD – экран 16 02 I2C;  3)Датчик влажности и температуры DHT-22; 4)Датчик температуры в герметическом корпусе DS18B20; 5)Сервопривод MG-996; 6)Лампа накаливания 40 Вт.;  7)Raspberry Pi 3B </vt:lpstr>
      <vt:lpstr>3.2. Технология выведения цыплят(в примере цыплята курицы).  О влажности. Допустимыми параметрами влажности в камере инкубатора считается 45% – 82%. Но приближение к минимальному и максимальному индексу является нежелательным. Снизить высокую влажность поможет проветривание. Еще одним способом понижения уровня влажности является помещение в камеру инкубатора сухой губки или хорошо впитывающего влагу материала, например, мягкой махры. Обратите внимание, что проветривание может носить лишь кратковременный характер, не более 15 минут. В противном случае микроклимат в камере нарушится, а инкубационный материал переохладится. О температуре. Допустимые индексы температуры варьируются в пределах +27°C – +43°C, но оптимальной считается разбежка в +37°C – +40°C. Нужно понимать, что развитие зародыша будет происходить и в максимальных и в минимальных температурных значениях. Но в минимальных развитие будет замедленным, и появление птенцов может отложиться либо не произойти вовсе. </vt:lpstr>
      <vt:lpstr>Контролируют процесс с учетом инкубационного развития цыплят. Период инкубации составляет около 20 – 22 дней после закладки яиц. В редких случаях, например, при нарушении температурного режима, цыплята могут вылупиться позже на несколько дней. Но позднее 25 дня проклевывание не происходит никогда. Инкубационный период условно делится на четыре этапа, в соответствии с ними и устанавливаются температурные режимы, а также значения влажности. Все манипуляции просчитаны с учетом инкубации в естественной среде:  На первом этапе необходимы частые перевороты яиц, так как наседка проделывает эту процедуру каждый час. В конце первого этапа, где-то на седьмой день, проводится первое просвечивание. В этот период уже сформирована кровеносная система эмбриона и сосуды отчетливо просматриваются. Нормальным считается равномерное расположение сосудов. Если сосуды сконцентрированы по центру, это немного хуже, но приемлемо. Если сосуды не просматриваются, а зародыш выглядит как пятно, такое яйцо выбраковывают.</vt:lpstr>
      <vt:lpstr>На втором этапе у зародыша формируется скелет и повороты яиц нужно выполнять максимально аккуратно. На третьем этапе происходит интенсивное наращивание массы зародыша и его рост, заканчиваются процессы формирования всех внутренних органов. В это время важно исключить вероятность инфицирования, но необходимо увеличить влажность в камере, а значит, регулярные проветривания становятся обязательными. Помимо ежедневных проветриваний, с 18-го дня увеличивают вентиляцию.  На третьем этапе, приблизительно на 15 – 16 день проводят контроль на овоскопе и повторный на 19 день. Зародыш считается здоровым, если занимает ⅔ от объема яйца и не просвечивается.  Четвертый этап заключительный и самый короткий, происходит появление птенцов. Забирать цыплят по одному категорически нельзя. Необходимо подождать, когда появится все потомство. Птенцы должны обсохнуть, и только после этого их можно вынимать в подготовленные брудеры. </vt:lpstr>
      <vt:lpstr>Таблица температурного режима и влажности во время инкубации куриных яиц. </vt:lpstr>
      <vt:lpstr>4. Выводы и практические рекомендации </vt:lpstr>
      <vt:lpstr>    Инкубатор для выведения цыплят домашней птицы позволяет: Выводить и выращивать экологически чистых цыплят курицы, перепелят, гусят, утят в домашних условиях. Сокращать доли ручного труда по обслуживанию мини-инкубатора, путем внедрения автоматизации, на базе контроллера Arduino UNO и Raspberry Pi.   Благодаря Raspberry Pi возможно создать дополнительные функции для управления и контроля через интернет и смартфон. </vt:lpstr>
      <vt:lpstr>5. Список литературы. </vt:lpstr>
      <vt:lpstr>Изучаем Ардуино; 65 проектов своими руками, Джон Бокселл. Питер-2017.  Программируем Ардуино, Саймон Монк. Питер- 2017.  Практическая энциклопедия Ардуино. Петин В.А., Биняковский А.А., Москва-2017.  Материалы сайтов. </vt:lpstr>
      <vt:lpstr>Спасибо за внимание!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Призынтацыйа</dc:title>
  <dc:creator>Minecuber</dc:creator>
  <cp:lastModifiedBy>Толик Товка</cp:lastModifiedBy>
  <cp:revision>16</cp:revision>
  <dcterms:created xsi:type="dcterms:W3CDTF">2019-04-20T06:41:23Z</dcterms:created>
  <dcterms:modified xsi:type="dcterms:W3CDTF">2021-04-20T16:19:02Z</dcterms:modified>
</cp:coreProperties>
</file>