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77" r:id="rId3"/>
    <p:sldId id="27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890" autoAdjust="0"/>
    <p:restoredTop sz="94660"/>
  </p:normalViewPr>
  <p:slideViewPr>
    <p:cSldViewPr>
      <p:cViewPr>
        <p:scale>
          <a:sx n="75" d="100"/>
          <a:sy n="75" d="100"/>
        </p:scale>
        <p:origin x="-1493" y="-4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72E07-F235-4AA7-A660-4C439B0249EF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C19B9-995C-4499-91D0-E8E8B65693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666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746D-E8F5-43B0-BB3B-F87FFD973E72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577A-4CCD-46EC-AA23-AA69DFD37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151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746D-E8F5-43B0-BB3B-F87FFD973E72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577A-4CCD-46EC-AA23-AA69DFD37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969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746D-E8F5-43B0-BB3B-F87FFD973E72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577A-4CCD-46EC-AA23-AA69DFD37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07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746D-E8F5-43B0-BB3B-F87FFD973E72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577A-4CCD-46EC-AA23-AA69DFD37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778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746D-E8F5-43B0-BB3B-F87FFD973E72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577A-4CCD-46EC-AA23-AA69DFD37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575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746D-E8F5-43B0-BB3B-F87FFD973E72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577A-4CCD-46EC-AA23-AA69DFD37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105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746D-E8F5-43B0-BB3B-F87FFD973E72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577A-4CCD-46EC-AA23-AA69DFD37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07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746D-E8F5-43B0-BB3B-F87FFD973E72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577A-4CCD-46EC-AA23-AA69DFD37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918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746D-E8F5-43B0-BB3B-F87FFD973E72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577A-4CCD-46EC-AA23-AA69DFD37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101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746D-E8F5-43B0-BB3B-F87FFD973E72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577A-4CCD-46EC-AA23-AA69DFD37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795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746D-E8F5-43B0-BB3B-F87FFD973E72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577A-4CCD-46EC-AA23-AA69DFD37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9971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alphaModFix amt="47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B746D-E8F5-43B0-BB3B-F87FFD973E72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6577A-4CCD-46EC-AA23-AA69DFD37B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678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303DFBDE-168E-43FC-9A04-F7A7BA5E59B6}"/>
              </a:ext>
            </a:extLst>
          </p:cNvPr>
          <p:cNvSpPr txBox="1"/>
          <p:nvPr/>
        </p:nvSpPr>
        <p:spPr>
          <a:xfrm>
            <a:off x="118940" y="32331"/>
            <a:ext cx="90250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400" b="1" dirty="0" smtClean="0">
                <a:solidFill>
                  <a:srgbClr val="002060"/>
                </a:solidFill>
              </a:rPr>
              <a:t>МБОУСОШ №4</a:t>
            </a:r>
            <a:r>
              <a:rPr lang="ru-RU" altLang="ru-RU" sz="2400" b="1" dirty="0">
                <a:solidFill>
                  <a:srgbClr val="002060"/>
                </a:solidFill>
              </a:rPr>
              <a:t/>
            </a:r>
            <a:br>
              <a:rPr lang="ru-RU" altLang="ru-RU" sz="2400" b="1" dirty="0">
                <a:solidFill>
                  <a:srgbClr val="002060"/>
                </a:solidFill>
              </a:rPr>
            </a:br>
            <a:r>
              <a:rPr lang="ru-RU" altLang="ru-RU" sz="2400" b="1" dirty="0" smtClean="0">
                <a:solidFill>
                  <a:srgbClr val="002060"/>
                </a:solidFill>
              </a:rPr>
              <a:t>г. Красноармейск, Московской области </a:t>
            </a:r>
            <a:endParaRPr lang="ru-RU" sz="2400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F8CAD7F-BCA6-4107-869D-E29FB83F1AB3}"/>
              </a:ext>
            </a:extLst>
          </p:cNvPr>
          <p:cNvSpPr txBox="1"/>
          <p:nvPr/>
        </p:nvSpPr>
        <p:spPr>
          <a:xfrm>
            <a:off x="4340430" y="4077072"/>
            <a:ext cx="468634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/>
              <a:t>Выполнили: </a:t>
            </a:r>
          </a:p>
          <a:p>
            <a:r>
              <a:rPr lang="ru-RU" sz="2400" dirty="0"/>
              <a:t>Ученик </a:t>
            </a:r>
            <a:r>
              <a:rPr lang="ru-RU" sz="2400" dirty="0" smtClean="0"/>
              <a:t>5 класса    Баскаков Степан</a:t>
            </a:r>
            <a:endParaRPr lang="ru-RU" sz="2400" dirty="0"/>
          </a:p>
          <a:p>
            <a:endParaRPr lang="ru-RU" sz="2400" dirty="0"/>
          </a:p>
          <a:p>
            <a:r>
              <a:rPr lang="ru-RU" sz="2400" b="1" dirty="0" smtClean="0"/>
              <a:t>Руководитель: </a:t>
            </a:r>
          </a:p>
          <a:p>
            <a:r>
              <a:rPr lang="ru-RU" sz="2400" dirty="0" smtClean="0"/>
              <a:t>Учитель ДО Баскаков </a:t>
            </a:r>
            <a:r>
              <a:rPr lang="ru-RU" sz="2400" dirty="0"/>
              <a:t>П.А.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8622A26-2017-4F84-8C7F-C12BF250DF8C}"/>
              </a:ext>
            </a:extLst>
          </p:cNvPr>
          <p:cNvSpPr txBox="1"/>
          <p:nvPr/>
        </p:nvSpPr>
        <p:spPr>
          <a:xfrm>
            <a:off x="972096" y="1916832"/>
            <a:ext cx="70776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/>
              <a:t>«</a:t>
            </a:r>
            <a:r>
              <a:rPr lang="ru-RU" sz="4800" b="1" dirty="0"/>
              <a:t>Стартовый комплекс ракетоносителя»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301991" y="6304002"/>
            <a:ext cx="1037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ru-RU" b="1" dirty="0">
                <a:solidFill>
                  <a:srgbClr val="002060"/>
                </a:solidFill>
              </a:rPr>
              <a:t>20</a:t>
            </a:r>
            <a:r>
              <a:rPr lang="en-US" altLang="ru-RU" b="1" dirty="0">
                <a:solidFill>
                  <a:srgbClr val="002060"/>
                </a:solidFill>
              </a:rPr>
              <a:t>21 </a:t>
            </a:r>
            <a:r>
              <a:rPr lang="ru-RU" altLang="ru-RU" b="1" dirty="0">
                <a:solidFill>
                  <a:srgbClr val="002060"/>
                </a:solidFill>
              </a:rPr>
              <a:t>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555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baskakov.p\Desktop\ннннн\картинка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93" r="6091"/>
          <a:stretch/>
        </p:blipFill>
        <p:spPr bwMode="auto">
          <a:xfrm>
            <a:off x="0" y="0"/>
            <a:ext cx="4107457" cy="686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061736" y="0"/>
            <a:ext cx="5059591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41325"/>
            <a:r>
              <a:rPr lang="ru-RU" sz="1600" dirty="0" smtClean="0"/>
              <a:t>	Макет </a:t>
            </a:r>
            <a:r>
              <a:rPr lang="ru-RU" sz="1600" dirty="0"/>
              <a:t>стартового комплекса ракетоносителя состоит из ракетоносителя,  механизм подъема, манизма удержания и системы управления. </a:t>
            </a:r>
          </a:p>
          <a:p>
            <a:pPr algn="just" defTabSz="441325">
              <a:tabLst>
                <a:tab pos="441325" algn="l"/>
              </a:tabLst>
            </a:pPr>
            <a:r>
              <a:rPr lang="ru-RU" sz="1600" dirty="0" smtClean="0"/>
              <a:t>	Ракетоноситель </a:t>
            </a:r>
            <a:r>
              <a:rPr lang="ru-RU" sz="1600" dirty="0"/>
              <a:t>имеет четыре ступени и сделан из специальных втулок, напечатанных на 3Д принтере, с резьбовыми гайками. Подъем ракетоносителя осуществляется за счет передачи винт-гайка. Механизм удержания представляет собой две поворотные мачты, поворачивающие от средних моторов с зубчатой передачей. </a:t>
            </a:r>
          </a:p>
          <a:p>
            <a:pPr algn="just" defTabSz="441325"/>
            <a:r>
              <a:rPr lang="ru-RU" sz="1600" dirty="0" smtClean="0"/>
              <a:t>	Механизм </a:t>
            </a:r>
            <a:r>
              <a:rPr lang="ru-RU" sz="1600" dirty="0"/>
              <a:t>подъема предназначен для вертикального </a:t>
            </a:r>
            <a:r>
              <a:rPr lang="ru-RU" sz="1600" dirty="0" smtClean="0"/>
              <a:t>подъема </a:t>
            </a:r>
            <a:r>
              <a:rPr lang="ru-RU" sz="1600" dirty="0"/>
              <a:t>ракетоносителя, имитирующего его взлет. Механизм представляет собой два больших мотора с конической зубчатой передачей, которая вращает винт. </a:t>
            </a:r>
          </a:p>
          <a:p>
            <a:pPr algn="just" defTabSz="441325"/>
            <a:r>
              <a:rPr lang="ru-RU" sz="1600" dirty="0" smtClean="0"/>
              <a:t>	Система </a:t>
            </a:r>
            <a:r>
              <a:rPr lang="ru-RU" sz="1600" dirty="0"/>
              <a:t>управления состоит из контроллера </a:t>
            </a:r>
            <a:r>
              <a:rPr lang="en-US" sz="1600" dirty="0"/>
              <a:t>EV</a:t>
            </a:r>
            <a:r>
              <a:rPr lang="ru-RU" sz="1600" dirty="0"/>
              <a:t>3, к которому подключаются моторы. При помощи кнопок на контроллере осуществляется управление нашим макетом. </a:t>
            </a:r>
          </a:p>
          <a:p>
            <a:pPr algn="just" defTabSz="441325"/>
            <a:r>
              <a:rPr lang="ru-RU" sz="1600" dirty="0" smtClean="0"/>
              <a:t>	Работа </a:t>
            </a:r>
            <a:r>
              <a:rPr lang="ru-RU" sz="1600" dirty="0"/>
              <a:t>макета осуществляется в следующей последовательности: команда на запуск, обратный отсчет времени, отвод мачт удержания, вертикальный подъем, остановка, опускание и подвод мачт удержания. </a:t>
            </a:r>
          </a:p>
          <a:p>
            <a:pPr algn="just" defTabSz="441325"/>
            <a:r>
              <a:rPr lang="ru-RU" sz="1600" dirty="0" smtClean="0"/>
              <a:t>	В </a:t>
            </a:r>
            <a:r>
              <a:rPr lang="ru-RU" sz="1600" dirty="0"/>
              <a:t>программе предусмотрено воспроизведение реальных звуков при запуске ракетоносителя. На дисплее контроллере отображается информация о работе макета. </a:t>
            </a:r>
          </a:p>
        </p:txBody>
      </p:sp>
    </p:spTree>
    <p:extLst>
      <p:ext uri="{BB962C8B-B14F-4D97-AF65-F5344CB8AC3E}">
        <p14:creationId xmlns:p14="http://schemas.microsoft.com/office/powerpoint/2010/main" val="3747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79912" y="179348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ПРОГРАММА </a:t>
            </a:r>
            <a:endParaRPr lang="ru-RU" b="1" dirty="0"/>
          </a:p>
        </p:txBody>
      </p:sp>
      <p:pic>
        <p:nvPicPr>
          <p:cNvPr id="1026" name="Picture 2" descr="C:\Users\baskakov.p\Desktop\Progra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32" y="1916832"/>
            <a:ext cx="8827524" cy="2804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124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1041</TotalTime>
  <Words>26</Words>
  <Application>Microsoft Office PowerPoint</Application>
  <PresentationFormat>Экран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Баскаков П.А.</dc:creator>
  <cp:lastModifiedBy>Баскаков П.А.</cp:lastModifiedBy>
  <cp:revision>65</cp:revision>
  <dcterms:created xsi:type="dcterms:W3CDTF">2021-03-24T06:16:41Z</dcterms:created>
  <dcterms:modified xsi:type="dcterms:W3CDTF">2021-04-06T05:55:27Z</dcterms:modified>
</cp:coreProperties>
</file>