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FC92CFB-0F17-48AB-9FD9-DCD93816660E}" type="datetimeFigureOut">
              <a:rPr lang="ru-RU" smtClean="0"/>
              <a:t>17.03.2021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E6DE862-3B20-4A41-9935-0917209C9A5D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7000" y="1484784"/>
            <a:ext cx="6477000" cy="1828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Помощник при крушении космического корабля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8062912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Если</a:t>
            </a:r>
            <a:r>
              <a:rPr lang="ru-RU" dirty="0" smtClean="0"/>
              <a:t> космический корабль потерпел крушение, то робот «</a:t>
            </a:r>
            <a:r>
              <a:rPr lang="en-US" dirty="0" smtClean="0"/>
              <a:t>Scorpio</a:t>
            </a:r>
            <a:r>
              <a:rPr lang="ru-RU" dirty="0" smtClean="0"/>
              <a:t>»</a:t>
            </a:r>
            <a:r>
              <a:rPr lang="ru-RU" dirty="0" smtClean="0"/>
              <a:t> поможет собрать его обломки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ru-RU" dirty="0" smtClean="0"/>
              <a:t>Создан на основе </a:t>
            </a:r>
            <a:r>
              <a:rPr lang="en-US" dirty="0" smtClean="0"/>
              <a:t>Lego ev3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имеет датчик расстояния, малый мотор и 2 больших мотора и блок управления</a:t>
            </a:r>
            <a:r>
              <a:rPr lang="en-US" dirty="0" smtClean="0"/>
              <a:t>.</a:t>
            </a:r>
          </a:p>
          <a:p>
            <a:r>
              <a:rPr lang="ru-RU" dirty="0" smtClean="0"/>
              <a:t>Есть захват для взятия детали корабля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0000" contrast="10000"/>
          </a:blip>
          <a:stretch>
            <a:fillRect/>
          </a:stretch>
        </p:blipFill>
        <p:spPr bwMode="auto">
          <a:xfrm>
            <a:off x="1115616" y="1916832"/>
            <a:ext cx="682502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47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Помощник при крушении космического корабля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Помощник при крушение космического корабля</dc:title>
  <dc:creator>ASUS</dc:creator>
  <cp:lastModifiedBy>ASUS</cp:lastModifiedBy>
  <cp:revision>2</cp:revision>
  <dcterms:created xsi:type="dcterms:W3CDTF">2021-03-17T16:06:07Z</dcterms:created>
  <dcterms:modified xsi:type="dcterms:W3CDTF">2021-03-17T16:48:06Z</dcterms:modified>
</cp:coreProperties>
</file>