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47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авнобедренный треугольник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9FC92CFB-0F17-48AB-9FD9-DCD93816660E}" type="datetimeFigureOut">
              <a:rPr lang="ru-RU" smtClean="0"/>
              <a:t>17.03.2021</a:t>
            </a:fld>
            <a:endParaRPr lang="ru-RU" dirty="0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ru-RU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4E6DE862-3B20-4A41-9935-0917209C9A5D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92CFB-0F17-48AB-9FD9-DCD93816660E}" type="datetimeFigureOut">
              <a:rPr lang="ru-RU" smtClean="0"/>
              <a:t>17.03.2021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DE862-3B20-4A41-9935-0917209C9A5D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92CFB-0F17-48AB-9FD9-DCD93816660E}" type="datetimeFigureOut">
              <a:rPr lang="ru-RU" smtClean="0"/>
              <a:t>17.03.2021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DE862-3B20-4A41-9935-0917209C9A5D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9FC92CFB-0F17-48AB-9FD9-DCD93816660E}" type="datetimeFigureOut">
              <a:rPr lang="ru-RU" smtClean="0"/>
              <a:t>17.03.2021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DE862-3B20-4A41-9935-0917209C9A5D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ый треугольник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Равнобедренный треугольник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9FC92CFB-0F17-48AB-9FD9-DCD93816660E}" type="datetimeFigureOut">
              <a:rPr lang="ru-RU" smtClean="0"/>
              <a:t>17.03.2021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4E6DE862-3B20-4A41-9935-0917209C9A5D}" type="slidenum">
              <a:rPr lang="ru-RU" smtClean="0"/>
              <a:t>‹#›</a:t>
            </a:fld>
            <a:endParaRPr lang="ru-RU" dirty="0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9FC92CFB-0F17-48AB-9FD9-DCD93816660E}" type="datetimeFigureOut">
              <a:rPr lang="ru-RU" smtClean="0"/>
              <a:t>17.03.2021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4E6DE862-3B20-4A41-9935-0917209C9A5D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9FC92CFB-0F17-48AB-9FD9-DCD93816660E}" type="datetimeFigureOut">
              <a:rPr lang="ru-RU" smtClean="0"/>
              <a:t>17.03.2021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4E6DE862-3B20-4A41-9935-0917209C9A5D}" type="slidenum">
              <a:rPr lang="ru-RU" smtClean="0"/>
              <a:t>‹#›</a:t>
            </a:fld>
            <a:endParaRPr lang="ru-RU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92CFB-0F17-48AB-9FD9-DCD93816660E}" type="datetimeFigureOut">
              <a:rPr lang="ru-RU" smtClean="0"/>
              <a:t>17.03.2021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DE862-3B20-4A41-9935-0917209C9A5D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9FC92CFB-0F17-48AB-9FD9-DCD93816660E}" type="datetimeFigureOut">
              <a:rPr lang="ru-RU" smtClean="0"/>
              <a:t>17.03.2021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4E6DE862-3B20-4A41-9935-0917209C9A5D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9FC92CFB-0F17-48AB-9FD9-DCD93816660E}" type="datetimeFigureOut">
              <a:rPr lang="ru-RU" smtClean="0"/>
              <a:t>17.03.2021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4E6DE862-3B20-4A41-9935-0917209C9A5D}" type="slidenum">
              <a:rPr lang="ru-RU" smtClean="0"/>
              <a:t>‹#›</a:t>
            </a:fld>
            <a:endParaRPr lang="ru-RU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9FC92CFB-0F17-48AB-9FD9-DCD93816660E}" type="datetimeFigureOut">
              <a:rPr lang="ru-RU" smtClean="0"/>
              <a:t>17.03.2021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4E6DE862-3B20-4A41-9935-0917209C9A5D}" type="slidenum">
              <a:rPr lang="ru-RU" smtClean="0"/>
              <a:t>‹#›</a:t>
            </a:fld>
            <a:endParaRPr lang="ru-RU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ый треугольник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9FC92CFB-0F17-48AB-9FD9-DCD93816660E}" type="datetimeFigureOut">
              <a:rPr lang="ru-RU" smtClean="0"/>
              <a:t>17.03.2021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4E6DE862-3B20-4A41-9935-0917209C9A5D}" type="slidenum">
              <a:rPr lang="ru-RU" smtClean="0"/>
              <a:t>‹#›</a:t>
            </a:fld>
            <a:endParaRPr lang="ru-RU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667000" y="1484784"/>
            <a:ext cx="6477000" cy="1828800"/>
          </a:xfrm>
        </p:spPr>
        <p:txBody>
          <a:bodyPr>
            <a:noAutofit/>
          </a:bodyPr>
          <a:lstStyle/>
          <a:p>
            <a:r>
              <a:rPr lang="ru-RU" sz="4800" dirty="0" smtClean="0"/>
              <a:t>Помощник при крушении космического корабля</a:t>
            </a:r>
            <a:endParaRPr lang="ru-RU" sz="48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4437112"/>
            <a:ext cx="8062912" cy="1752600"/>
          </a:xfrm>
        </p:spPr>
        <p:txBody>
          <a:bodyPr>
            <a:normAutofit/>
          </a:bodyPr>
          <a:lstStyle/>
          <a:p>
            <a:r>
              <a:rPr lang="ru-RU" dirty="0" smtClean="0"/>
              <a:t>Если</a:t>
            </a:r>
            <a:r>
              <a:rPr lang="ru-RU" dirty="0" smtClean="0"/>
              <a:t> космический корабль потерпел крушение, то робот «</a:t>
            </a:r>
            <a:r>
              <a:rPr lang="en-US" dirty="0" smtClean="0"/>
              <a:t>Scorpio</a:t>
            </a:r>
            <a:r>
              <a:rPr lang="ru-RU" dirty="0" smtClean="0"/>
              <a:t>»</a:t>
            </a:r>
            <a:r>
              <a:rPr lang="ru-RU" dirty="0" smtClean="0"/>
              <a:t> поможет собрать его обломки 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1700808"/>
            <a:ext cx="8229600" cy="4525963"/>
          </a:xfrm>
        </p:spPr>
        <p:txBody>
          <a:bodyPr/>
          <a:lstStyle/>
          <a:p>
            <a:r>
              <a:rPr lang="ru-RU" dirty="0" smtClean="0"/>
              <a:t>Создан на основе </a:t>
            </a:r>
            <a:r>
              <a:rPr lang="en-US" dirty="0" smtClean="0"/>
              <a:t>Lego ev3</a:t>
            </a:r>
            <a:r>
              <a:rPr lang="ru-RU" dirty="0" smtClean="0"/>
              <a:t>,</a:t>
            </a:r>
            <a:r>
              <a:rPr lang="en-US" dirty="0" smtClean="0"/>
              <a:t> </a:t>
            </a:r>
            <a:r>
              <a:rPr lang="ru-RU" dirty="0" smtClean="0"/>
              <a:t>имеет датчик расстояния, малый мотор и 2 больших мотора и блок управления</a:t>
            </a:r>
            <a:r>
              <a:rPr lang="en-US" dirty="0" smtClean="0"/>
              <a:t>.</a:t>
            </a:r>
          </a:p>
          <a:p>
            <a:r>
              <a:rPr lang="ru-RU" dirty="0" smtClean="0"/>
              <a:t>Есть захват для взятия детали корабля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lum bright="10000" contrast="10000"/>
          </a:blip>
          <a:stretch>
            <a:fillRect/>
          </a:stretch>
        </p:blipFill>
        <p:spPr bwMode="auto">
          <a:xfrm>
            <a:off x="1115616" y="1916832"/>
            <a:ext cx="6825020" cy="45720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ркая">
  <a:themeElements>
    <a:clrScheme name="Яркая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Ярк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Яркая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41</TotalTime>
  <Words>47</Words>
  <Application>Microsoft Office PowerPoint</Application>
  <PresentationFormat>Экран (4:3)</PresentationFormat>
  <Paragraphs>4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Яркая</vt:lpstr>
      <vt:lpstr>Помощник при крушении космического корабля</vt:lpstr>
      <vt:lpstr>Слайд 2</vt:lpstr>
      <vt:lpstr>Слайд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Помощник при крушение космического корабля</dc:title>
  <dc:creator>ASUS</dc:creator>
  <cp:lastModifiedBy>ASUS</cp:lastModifiedBy>
  <cp:revision>2</cp:revision>
  <dcterms:created xsi:type="dcterms:W3CDTF">2021-03-17T16:06:07Z</dcterms:created>
  <dcterms:modified xsi:type="dcterms:W3CDTF">2021-03-17T16:48:06Z</dcterms:modified>
</cp:coreProperties>
</file>