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94663"/>
  </p:normalViewPr>
  <p:slideViewPr>
    <p:cSldViewPr snapToGrid="0">
      <p:cViewPr varScale="1">
        <p:scale>
          <a:sx n="153" d="100"/>
          <a:sy n="153" d="100"/>
        </p:scale>
        <p:origin x="176" y="2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cf537742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cf537742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cf537742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cf537742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solidFill>
                  <a:schemeClr val="accent6"/>
                </a:solidFill>
              </a:rPr>
              <a:t>Марсоход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br>
              <a:rPr lang="en-GB" dirty="0">
                <a:solidFill>
                  <a:schemeClr val="accent6"/>
                </a:solidFill>
              </a:rPr>
            </a:br>
            <a:r>
              <a:rPr lang="en-GB" dirty="0">
                <a:solidFill>
                  <a:schemeClr val="accent6"/>
                </a:solidFill>
              </a:rPr>
              <a:t>“</a:t>
            </a:r>
            <a:r>
              <a:rPr lang="en-GB" dirty="0" err="1">
                <a:solidFill>
                  <a:schemeClr val="accent6"/>
                </a:solidFill>
              </a:rPr>
              <a:t>Марси</a:t>
            </a:r>
            <a:r>
              <a:rPr lang="en-GB" dirty="0">
                <a:solidFill>
                  <a:schemeClr val="accent6"/>
                </a:solidFill>
              </a:rPr>
              <a:t>” МС-34</a:t>
            </a:r>
            <a:endParaRPr dirty="0">
              <a:solidFill>
                <a:schemeClr val="accent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6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4205725"/>
            <a:ext cx="8520600" cy="792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</a:rPr>
              <a:t>Ещенко Антон</a:t>
            </a:r>
            <a:br>
              <a:rPr lang="en-GB">
                <a:solidFill>
                  <a:schemeClr val="accent6"/>
                </a:solidFill>
              </a:rPr>
            </a:br>
            <a:r>
              <a:rPr lang="en-GB">
                <a:solidFill>
                  <a:schemeClr val="accent6"/>
                </a:solidFill>
              </a:rPr>
              <a:t>2Б класс 261ой Гимназии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164600"/>
            <a:ext cx="6500700" cy="44043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chemeClr val="accent6"/>
                </a:solidFill>
              </a:rPr>
              <a:t>Марсоход “Марси” МС-34 был спроектирован для быстрой и надежной транспортации полезных грузов на Марсе. Особенности грунта и ландшафт поверхности этой планеты накладывают определенные требования к проекту:</a:t>
            </a:r>
            <a:br>
              <a:rPr lang="en-GB">
                <a:solidFill>
                  <a:schemeClr val="accent6"/>
                </a:solidFill>
              </a:rPr>
            </a:br>
            <a:r>
              <a:rPr lang="en-GB">
                <a:solidFill>
                  <a:schemeClr val="accent6"/>
                </a:solidFill>
              </a:rPr>
              <a:t>- ходовая система и подвеска должны справляться с грунтовыми препятствиями;</a:t>
            </a:r>
            <a:br>
              <a:rPr lang="en-GB">
                <a:solidFill>
                  <a:schemeClr val="accent6"/>
                </a:solidFill>
              </a:rPr>
            </a:br>
            <a:r>
              <a:rPr lang="en-GB">
                <a:solidFill>
                  <a:schemeClr val="accent6"/>
                </a:solidFill>
              </a:rPr>
              <a:t>- разногабаритные грузы должны надежно удерживаться в процессе транспортации.</a:t>
            </a:r>
            <a:br>
              <a:rPr lang="en-GB">
                <a:solidFill>
                  <a:schemeClr val="accent6"/>
                </a:solidFill>
              </a:rPr>
            </a:br>
            <a:br>
              <a:rPr lang="en-GB">
                <a:solidFill>
                  <a:schemeClr val="accent6"/>
                </a:solidFill>
              </a:rPr>
            </a:br>
            <a:r>
              <a:rPr lang="en-GB">
                <a:solidFill>
                  <a:schemeClr val="accent6"/>
                </a:solidFill>
              </a:rPr>
              <a:t>И пока Илон Маск готовит полет человечества на Марс, я провел испытание “Марси” МС-34 в земных условиях. Видео-отчет об испытании - на следующем слайде: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4800" y="164600"/>
            <a:ext cx="2026800" cy="27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ультимедиа в Интернете 2" descr="Марси. М34">
            <a:hlinkClick r:id="" action="ppaction://media"/>
            <a:extLst>
              <a:ext uri="{FF2B5EF4-FFF2-40B4-BE49-F238E27FC236}">
                <a16:creationId xmlns:a16="http://schemas.microsoft.com/office/drawing/2014/main" id="{9B618464-16B7-0441-A50E-9FDC7B504E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81708" y="0"/>
            <a:ext cx="282892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</Words>
  <Application>Microsoft Macintosh PowerPoint</Application>
  <PresentationFormat>Экран (16:9)</PresentationFormat>
  <Paragraphs>3</Paragraphs>
  <Slides>3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Марсоход  “Марси” МС-34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Марсоход  “Марси” МС-34 </dc:title>
  <cp:lastModifiedBy>Alex Eshchenko</cp:lastModifiedBy>
  <cp:revision>2</cp:revision>
  <dcterms:modified xsi:type="dcterms:W3CDTF">2020-11-23T20:17:08Z</dcterms:modified>
</cp:coreProperties>
</file>