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2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1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2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5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1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224A-CA96-4F54-A4C1-7B45F769CB3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E70A-EAC2-4E67-ADAB-22E54064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9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5" y="131862"/>
            <a:ext cx="8986906" cy="6726138"/>
          </a:xfrm>
        </p:spPr>
      </p:pic>
    </p:spTree>
    <p:extLst>
      <p:ext uri="{BB962C8B-B14F-4D97-AF65-F5344CB8AC3E}">
        <p14:creationId xmlns:p14="http://schemas.microsoft.com/office/powerpoint/2010/main" val="9493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8" y="172119"/>
            <a:ext cx="8601895" cy="6437981"/>
          </a:xfrm>
        </p:spPr>
      </p:pic>
    </p:spTree>
    <p:extLst>
      <p:ext uri="{BB962C8B-B14F-4D97-AF65-F5344CB8AC3E}">
        <p14:creationId xmlns:p14="http://schemas.microsoft.com/office/powerpoint/2010/main" val="15724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7886" y="-1147235"/>
            <a:ext cx="6849532" cy="9144001"/>
          </a:xfrm>
        </p:spPr>
      </p:pic>
    </p:spTree>
    <p:extLst>
      <p:ext uri="{BB962C8B-B14F-4D97-AF65-F5344CB8AC3E}">
        <p14:creationId xmlns:p14="http://schemas.microsoft.com/office/powerpoint/2010/main" val="943434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302-13</dc:creator>
  <cp:lastModifiedBy>302-13</cp:lastModifiedBy>
  <cp:revision>1</cp:revision>
  <dcterms:created xsi:type="dcterms:W3CDTF">2020-10-01T11:14:02Z</dcterms:created>
  <dcterms:modified xsi:type="dcterms:W3CDTF">2020-10-01T11:16:38Z</dcterms:modified>
</cp:coreProperties>
</file>