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Toc40822087"/><Relationship Id="rId13" Type="http://schemas.openxmlformats.org/officeDocument/2006/relationships/hyperlink" Target="#_Toc40822092"/><Relationship Id="rId3" Type="http://schemas.openxmlformats.org/officeDocument/2006/relationships/hyperlink" Target="#_Toc40822084"/><Relationship Id="rId7" Type="http://schemas.openxmlformats.org/officeDocument/2006/relationships/hyperlink" Target="#_Toc40822086"/><Relationship Id="rId12" Type="http://schemas.openxmlformats.org/officeDocument/2006/relationships/hyperlink" Target="#_Toc40822091"/><Relationship Id="rId2" Type="http://schemas.openxmlformats.org/officeDocument/2006/relationships/hyperlink" Target="#_Toc40822083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0822085"/><Relationship Id="rId11" Type="http://schemas.openxmlformats.org/officeDocument/2006/relationships/hyperlink" Target="#_Toc40822090"/><Relationship Id="rId5" Type="http://schemas.openxmlformats.org/officeDocument/2006/relationships/hyperlink" Target="#_Toc40822084"/><Relationship Id="rId10" Type="http://schemas.openxmlformats.org/officeDocument/2006/relationships/hyperlink" Target="#_Toc40822089"/><Relationship Id="rId4" Type="http://schemas.openxmlformats.org/officeDocument/2006/relationships/hyperlink" Target="#_Toc40822084"/><Relationship Id="rId9" Type="http://schemas.openxmlformats.org/officeDocument/2006/relationships/hyperlink" Target="#_Toc40822088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Prototype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964488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Система управлением допуска посетителей в помещение, во время действия режима «повышенной готовности»</a:t>
            </a: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Прототиа Lego"/>
          <p:cNvPicPr>
            <a:picLocks noChangeAspect="1" noChangeArrowheads="1"/>
          </p:cNvPicPr>
          <p:nvPr/>
        </p:nvPicPr>
        <p:blipFill>
          <a:blip r:embed="rId2" cstate="print"/>
          <a:srcRect l="13728" r="10875"/>
          <a:stretch>
            <a:fillRect/>
          </a:stretch>
        </p:blipFill>
        <p:spPr bwMode="auto">
          <a:xfrm>
            <a:off x="539552" y="3789040"/>
            <a:ext cx="353079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385906" cy="173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352839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СОДЕРЖАНИЕ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10726"/>
            <a:ext cx="9252520" cy="3293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ВВЕДЕНИЕ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1. Цели и задачи проекта «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Prototype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2. Наша команда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3. Проектирование информационной системы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3.1 Построение дерева целей системы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3.2 Формулировка алгоритма работы системы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3.3 Обзор существующих решений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3.4 Выбор платформы разработки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СПИСОК ИСПОЛЬЗОВАННЫХ ИСТОЧНИКОВ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Оксана\Desktop\1f4c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206084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Введение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Начиная с 17 марта 2020 года на территории Республики Крым с целью предотвращения распространения новой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коронавирусной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инфекции (2019-nCoV) был введен режим «Повышенная готовность» [1]. Во время действия режима большая часть предприятий, организаций и магазинов Республики Крым приостановила свою работу почти на 2 месяца.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 мая 2020 года часть ограничений была снята, и организациям разрешили работать при соблюдении определенных правил, одним из которых является ограничение доступа посетителей в магазин [2]. При этом ответственность контролировать количество посетителей магазина возлагается на владельца.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автоматизации допуска посетителей в магазин, нами разработана система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Prototype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позволяющая подсчитывать количество одновременно находящихся (прошедших через датчики) человек, и блокировать доступ в соответствии с настройками.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Оксана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44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Цели и задачи проекта «</a:t>
            </a:r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Prototype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»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цель проекта автоматизировать контроль доступа посетителей в помещение, тем самым снизить затраты. Для этого нужно было разработать информационную систему с определёнными характеристиками.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Задачи, решенные в ходе работы над проектом: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формулировка требований к системе;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анализ существующих решений;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написание алгоритма работы системы;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выбор платформы разработки;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реализация и тестирование.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Оксана\Desktop\загружен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8670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Наша команда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над проектом проводилась на базе АНО «ПОО» «Финансово-экономический колледж» и ЦМИТ «Поиск».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 команда существует с сентября 2019 года. Достижения: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- 2 место на соревнованиях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Сlimb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Racing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2019;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- 2 место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ROBOFEST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Крым 2020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noNBsBiUU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888432" cy="40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-jubL0Mw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2091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916832"/>
            <a:ext cx="43926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Бухтияров</a:t>
            </a:r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Марк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916832"/>
            <a:ext cx="3063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Москалевец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Олег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Роль в команде: Программист, дизайнер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Роль в команде: Капитан, конструктор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Руководитель команды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8434" name="Picture 2" descr="DJ5A4388"/>
          <p:cNvPicPr>
            <a:picLocks noChangeAspect="1" noChangeArrowheads="1"/>
          </p:cNvPicPr>
          <p:nvPr/>
        </p:nvPicPr>
        <p:blipFill>
          <a:blip r:embed="rId2" cstate="print"/>
          <a:srcRect t="12538" b="3629"/>
          <a:stretch>
            <a:fillRect/>
          </a:stretch>
        </p:blipFill>
        <p:spPr bwMode="auto">
          <a:xfrm>
            <a:off x="251520" y="1124744"/>
            <a:ext cx="343674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Погонялов</a:t>
            </a:r>
            <a:r>
              <a:rPr lang="ru-RU" dirty="0" smtClean="0"/>
              <a:t> Дмитрий Владимирович, заведующий направлением подготовки Информационные системы АНО «ПОО» «Финансово-экономический колледж».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72703" y="577225"/>
            <a:ext cx="6757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Проектирование информационной системы</a:t>
            </a:r>
            <a:endParaRPr kumimoji="0" lang="ru-RU" sz="20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началом работы над проектом необходимо было сформулировать что мы хотели получить. Удобно это было сделать с помощью построения дерева целей </a:t>
            </a:r>
            <a:endParaRPr lang="ru-RU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458" name="Group 2"/>
          <p:cNvGrpSpPr>
            <a:grpSpLocks noChangeAspect="1"/>
          </p:cNvGrpSpPr>
          <p:nvPr/>
        </p:nvGrpSpPr>
        <p:grpSpPr bwMode="auto">
          <a:xfrm>
            <a:off x="971600" y="1916832"/>
            <a:ext cx="6926742" cy="4648572"/>
            <a:chOff x="1719" y="1677"/>
            <a:chExt cx="7765" cy="5144"/>
          </a:xfrm>
        </p:grpSpPr>
        <p:sp>
          <p:nvSpPr>
            <p:cNvPr id="1947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719" y="1677"/>
              <a:ext cx="7765" cy="51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978" y="1956"/>
              <a:ext cx="2824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Разрешить вход в помещение, если количество людей в нем меньше определённого числа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2910" y="3735"/>
              <a:ext cx="2400" cy="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Подсчитать количество находящихся в помещении человек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>
              <a:off x="3555" y="2792"/>
              <a:ext cx="1270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6334" y="3588"/>
              <a:ext cx="2259" cy="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Ограничить (разрешить) вход в помещение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6378" y="2792"/>
              <a:ext cx="1271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2017" y="5204"/>
              <a:ext cx="1804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Подсчитать количество вошедших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4250" y="5204"/>
              <a:ext cx="1340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Подсчитать количество вышедших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2761" y="4616"/>
              <a:ext cx="745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4399" y="4616"/>
              <a:ext cx="744" cy="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5888" y="5204"/>
              <a:ext cx="1488" cy="13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Вывести предупреждающую информацию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7823" y="5204"/>
              <a:ext cx="1489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Закрыть (открыть) проход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H="1">
              <a:off x="6334" y="4616"/>
              <a:ext cx="745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7972" y="4616"/>
              <a:ext cx="893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-46856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1 – Дерево целей системы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Prototype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Формулировка алгоритма работы системы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08720"/>
            <a:ext cx="7199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простой способ сформулировать алгоритм работы – проговорить, а потом записать в текстовом виде.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входе в помещение посетителя, система должна зафиксировать это, записать количество человек находящихся в магазине (+1). При выходе из помещения, необходимо количество посетителей уменьшить (-1). Если количество находящихся в магазине человек больше разрешенного, система запрещает доступ (закрывает вход), до того момента, пока из магазина кто-нибудь не выйдет.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Учет входа/выхода из магазина можно производить с помощью датчиков. Открывать/закрывать проход, с помощью двигателя.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система учета посетителей магаз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648072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69496" y="28545"/>
            <a:ext cx="2605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1" i="0" u="none" strike="noStrike" spc="100" normalizeH="0" baseline="0" dirty="0" smtClean="0" bmk="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АКЛЮЧЕНИЕ</a:t>
            </a:r>
            <a:endParaRPr kumimoji="0" lang="ru-RU" sz="20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над проектом проходила в режиме самоизоляции с использованием дистанционных средств связи, обучения и проектирования. Доступа в учебное заведение к конструкторам у нас не было.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на, возникшие сложности, нам удалось выполнить все поставленные задачи и достигнуть цели разработки системы.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Перспективы развития системы. Планируем продолжить работу над системой после соревнований. Как только будет возможно посетить АНО «ПОО» «ФЭК» и ЦМИТ «Поиск», мы спроектируем и распечатаем корпус устройства. В дальнейшем, при получении новых знаний, возможно оснастить устройство информативным экраном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веб-интерфейсом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Считаем, что полученный опыт пригодится в дальнейшей учебной и профессиональной деятельности.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внимание.</a:t>
            </a: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Оксана\Desktop\загружен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4415259" cy="275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</TotalTime>
  <Words>624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Prototype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</dc:title>
  <dc:creator>Оксана</dc:creator>
  <cp:lastModifiedBy>Оксана</cp:lastModifiedBy>
  <cp:revision>5</cp:revision>
  <dcterms:created xsi:type="dcterms:W3CDTF">2020-05-20T11:44:08Z</dcterms:created>
  <dcterms:modified xsi:type="dcterms:W3CDTF">2020-05-20T12:31:11Z</dcterms:modified>
</cp:coreProperties>
</file>