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CECA-16F8-434D-80D7-0990AE0D2DC3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6E6-09E4-47F4-A7D3-2C29407F4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6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CECA-16F8-434D-80D7-0990AE0D2DC3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6E6-09E4-47F4-A7D3-2C29407F4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4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CECA-16F8-434D-80D7-0990AE0D2DC3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6E6-09E4-47F4-A7D3-2C29407F4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9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CECA-16F8-434D-80D7-0990AE0D2DC3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6E6-09E4-47F4-A7D3-2C29407F4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3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CECA-16F8-434D-80D7-0990AE0D2DC3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6E6-09E4-47F4-A7D3-2C29407F4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6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CECA-16F8-434D-80D7-0990AE0D2DC3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6E6-09E4-47F4-A7D3-2C29407F4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1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CECA-16F8-434D-80D7-0990AE0D2DC3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6E6-09E4-47F4-A7D3-2C29407F4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6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CECA-16F8-434D-80D7-0990AE0D2DC3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6E6-09E4-47F4-A7D3-2C29407F4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7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CECA-16F8-434D-80D7-0990AE0D2DC3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6E6-09E4-47F4-A7D3-2C29407F4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6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CECA-16F8-434D-80D7-0990AE0D2DC3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6E6-09E4-47F4-A7D3-2C29407F4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6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CECA-16F8-434D-80D7-0990AE0D2DC3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6E6-09E4-47F4-A7D3-2C29407F4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3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CECA-16F8-434D-80D7-0990AE0D2DC3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A16E6-09E4-47F4-A7D3-2C29407F4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9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Робот-автобус</a:t>
            </a:r>
            <a:endParaRPr lang="ru-RU" sz="96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3600400" cy="5760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WeDo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14264" r="29566" b="5467"/>
          <a:stretch/>
        </p:blipFill>
        <p:spPr>
          <a:xfrm>
            <a:off x="4519749" y="2704010"/>
            <a:ext cx="3836005" cy="37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14479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Программа управления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3" y="976145"/>
            <a:ext cx="6849516" cy="543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Использованные ресурсы: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чебно-методическое пособие к конструктору Лего Простые механизмы;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учебно-методическое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пособие к конструктору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WeDo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7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393" y="98072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проектом работал ученик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класса СШ №2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Матвеев Константин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27687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педагог ДО Грибова Л.М.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546936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МАОУ ДО «Компьютерный центр»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.Луга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-1334" r="32857" b="14935"/>
          <a:stretch/>
        </p:blipFill>
        <p:spPr>
          <a:xfrm>
            <a:off x="5004048" y="1630202"/>
            <a:ext cx="3094436" cy="359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738" y="418639"/>
            <a:ext cx="73448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сконструировать и запрограммировать модель робота, который едет по заданному пути и делает остановки около домов.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ergey\AppData\Local\Microsoft\Windows\Temporary Internet Files\Content.IE5\G5H8005V\house_PNG3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84" y="5409329"/>
            <a:ext cx="1960353" cy="155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rgey\AppData\Local\Microsoft\Windows\Temporary Internet Files\Content.IE5\G5H8005V\house-1429409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88" y="3712753"/>
            <a:ext cx="1280522" cy="94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ergey\AppData\Local\Microsoft\Windows\Temporary Internet Files\Content.IE5\RGH4DL3Y\house_PNG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37" y="1960267"/>
            <a:ext cx="1997521" cy="12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ergey\AppData\Local\Microsoft\Windows\Temporary Internet Files\Content.IE5\VW0VXHKZ\house_PNG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94" y="3802703"/>
            <a:ext cx="1931273" cy="12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ergey\AppData\Local\Microsoft\Windows\Temporary Internet Files\Content.IE5\VW0VXHKZ\700px-OKLAHOMA_CITY_PUBLIC_SCHOOLS_(ce_series)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322">
            <a:off x="5248980" y="5776371"/>
            <a:ext cx="1899582" cy="54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 flipH="1">
            <a:off x="1537664" y="5028666"/>
            <a:ext cx="257155" cy="838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own Arrow 15"/>
          <p:cNvSpPr/>
          <p:nvPr/>
        </p:nvSpPr>
        <p:spPr>
          <a:xfrm rot="5400000" flipH="1">
            <a:off x="6310309" y="1926949"/>
            <a:ext cx="258138" cy="1017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Down Arrow 18"/>
          <p:cNvSpPr/>
          <p:nvPr/>
        </p:nvSpPr>
        <p:spPr>
          <a:xfrm rot="16200000" flipH="1">
            <a:off x="6652505" y="6090885"/>
            <a:ext cx="257155" cy="838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Down Arrow 19"/>
          <p:cNvSpPr/>
          <p:nvPr/>
        </p:nvSpPr>
        <p:spPr>
          <a:xfrm rot="16200000" flipH="1">
            <a:off x="2559784" y="6082425"/>
            <a:ext cx="257155" cy="838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Down Arrow 20"/>
          <p:cNvSpPr/>
          <p:nvPr/>
        </p:nvSpPr>
        <p:spPr>
          <a:xfrm rot="10800000" flipH="1">
            <a:off x="8059261" y="4967219"/>
            <a:ext cx="257155" cy="838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Down Arrow 21"/>
          <p:cNvSpPr/>
          <p:nvPr/>
        </p:nvSpPr>
        <p:spPr>
          <a:xfrm rot="10800000" flipH="1">
            <a:off x="8024999" y="2734972"/>
            <a:ext cx="257155" cy="838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Down Arrow 22"/>
          <p:cNvSpPr/>
          <p:nvPr/>
        </p:nvSpPr>
        <p:spPr>
          <a:xfrm rot="5400000" flipH="1">
            <a:off x="2649155" y="1951942"/>
            <a:ext cx="258138" cy="1017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Down Arrow 23"/>
          <p:cNvSpPr/>
          <p:nvPr/>
        </p:nvSpPr>
        <p:spPr>
          <a:xfrm flipH="1">
            <a:off x="1572241" y="2809411"/>
            <a:ext cx="258138" cy="1017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18217" r="27973" b="20980"/>
          <a:stretch/>
        </p:blipFill>
        <p:spPr>
          <a:xfrm>
            <a:off x="3775166" y="3454270"/>
            <a:ext cx="2009497" cy="1686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72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56886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556792"/>
            <a:ext cx="66247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азработать механизм, позволяющий машине осуществлять поворот на заданный угол;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остроить модель машины с поворотным механизмом;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апрограммировать модель так, чтобы она останавливалась около домов и поворачивала перед препятствием.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29000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5740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работы поворотного механизма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535472" cy="3535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527066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 с передними колесами поворачивается с помощью руля.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Оснащаем модель моторами для поворота передних колес и для вращения задних колес.</a:t>
            </a: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1" b="18211"/>
          <a:stretch/>
        </p:blipFill>
        <p:spPr>
          <a:xfrm>
            <a:off x="539552" y="3894664"/>
            <a:ext cx="4248472" cy="2675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968" b="19076"/>
          <a:stretch/>
        </p:blipFill>
        <p:spPr>
          <a:xfrm>
            <a:off x="5508104" y="3474793"/>
            <a:ext cx="3247440" cy="31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модели показало, что она может поворачивать только на небольшой угол, а одно из задних колес тормозит движение во время поворота.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3335" r="6822" b="8840"/>
          <a:stretch/>
        </p:blipFill>
        <p:spPr>
          <a:xfrm>
            <a:off x="1671721" y="2399954"/>
            <a:ext cx="5512525" cy="402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2956282" y="2865065"/>
            <a:ext cx="2475624" cy="2013655"/>
            <a:chOff x="1331641" y="1412770"/>
            <a:chExt cx="2475624" cy="201365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915816" y="1412776"/>
              <a:ext cx="368051" cy="650912"/>
              <a:chOff x="2007705" y="1340768"/>
              <a:chExt cx="368051" cy="650912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2195736" y="1340768"/>
                <a:ext cx="0" cy="64807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единительная линия 4"/>
              <p:cNvCxnSpPr/>
              <p:nvPr/>
            </p:nvCxnSpPr>
            <p:spPr>
              <a:xfrm rot="16200000">
                <a:off x="2195736" y="1811660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rot="16200000">
                <a:off x="2187725" y="1160748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8"/>
            <p:cNvGrpSpPr/>
            <p:nvPr/>
          </p:nvGrpSpPr>
          <p:grpSpPr>
            <a:xfrm rot="20792605">
              <a:off x="2395571" y="1446665"/>
              <a:ext cx="368051" cy="650912"/>
              <a:chOff x="2007705" y="1340768"/>
              <a:chExt cx="368051" cy="650912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195736" y="1340768"/>
                <a:ext cx="0" cy="64807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16200000">
                <a:off x="2195736" y="1811660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16200000">
                <a:off x="2187725" y="1160748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 rot="18828957">
              <a:off x="1831798" y="1714923"/>
              <a:ext cx="368051" cy="650912"/>
              <a:chOff x="2007705" y="1340768"/>
              <a:chExt cx="368051" cy="650912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195736" y="1340768"/>
                <a:ext cx="0" cy="64807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16200000">
                <a:off x="2195736" y="1811660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16200000">
                <a:off x="2187725" y="1160748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Группа 16"/>
            <p:cNvGrpSpPr/>
            <p:nvPr/>
          </p:nvGrpSpPr>
          <p:grpSpPr>
            <a:xfrm rot="16799523">
              <a:off x="1552489" y="2284234"/>
              <a:ext cx="368051" cy="650912"/>
              <a:chOff x="2007705" y="1340768"/>
              <a:chExt cx="368051" cy="65091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95736" y="1340768"/>
                <a:ext cx="0" cy="64807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16200000">
                <a:off x="2195736" y="1811660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16200000">
                <a:off x="2187725" y="1160748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Группа 20"/>
            <p:cNvGrpSpPr/>
            <p:nvPr/>
          </p:nvGrpSpPr>
          <p:grpSpPr>
            <a:xfrm rot="16200000">
              <a:off x="1473071" y="2916944"/>
              <a:ext cx="368051" cy="650912"/>
              <a:chOff x="2007705" y="1340768"/>
              <a:chExt cx="368051" cy="650912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2195736" y="1340768"/>
                <a:ext cx="0" cy="64807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16200000">
                <a:off x="2195736" y="1811660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16200000">
                <a:off x="2187725" y="1160748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/>
            <p:cNvGrpSpPr/>
            <p:nvPr/>
          </p:nvGrpSpPr>
          <p:grpSpPr>
            <a:xfrm>
              <a:off x="3439214" y="1412770"/>
              <a:ext cx="368051" cy="650912"/>
              <a:chOff x="2007705" y="1340768"/>
              <a:chExt cx="368051" cy="650912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2195736" y="1340768"/>
                <a:ext cx="0" cy="64807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16200000">
                <a:off x="2195736" y="1811660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16200000">
                <a:off x="2187725" y="1160748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>
            <a:off x="1115616" y="33265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Путь, который проходят колеса при повороте направо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Дуга 41"/>
          <p:cNvSpPr/>
          <p:nvPr/>
        </p:nvSpPr>
        <p:spPr>
          <a:xfrm rot="16568485">
            <a:off x="4075681" y="3973063"/>
            <a:ext cx="2040344" cy="2045085"/>
          </a:xfrm>
          <a:prstGeom prst="arc">
            <a:avLst>
              <a:gd name="adj1" fmla="val 16200000"/>
              <a:gd name="adj2" fmla="val 149262"/>
            </a:avLst>
          </a:prstGeom>
          <a:ln w="381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16568485">
            <a:off x="1948980" y="2597394"/>
            <a:ext cx="5559016" cy="4987609"/>
          </a:xfrm>
          <a:prstGeom prst="arc">
            <a:avLst>
              <a:gd name="adj1" fmla="val 16265373"/>
              <a:gd name="adj2" fmla="val 149262"/>
            </a:avLst>
          </a:prstGeom>
          <a:ln w="381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095853" y="465313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Путь правого колеса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911150" y="242328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Путь левого колеса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35288" y="5757544"/>
            <a:ext cx="7941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левое колесо должно пройти более длинный путь, чем правое, значит  и скорость его должна быть больше.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колеса вращались с разной скоростью необходимо, чтобы каждое колесо вращалось от своего мотора.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068960"/>
            <a:ext cx="3906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 двух колесах с двумя моторами способна поворачивать на любой заданный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за счет разной скорости вращения колес.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равновесия сзади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упор.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16029" r="12877" b="2146"/>
          <a:stretch/>
        </p:blipFill>
        <p:spPr>
          <a:xfrm>
            <a:off x="5154880" y="3675058"/>
            <a:ext cx="3024336" cy="2658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5" t="18298" r="28151" b="24670"/>
          <a:stretch/>
        </p:blipFill>
        <p:spPr>
          <a:xfrm>
            <a:off x="5724128" y="332656"/>
            <a:ext cx="2425212" cy="288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9269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Траектория движения автобуса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430" y="3479624"/>
            <a:ext cx="492443" cy="10075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4253509" y="5360851"/>
            <a:ext cx="492443" cy="10075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3045" y="3470821"/>
            <a:ext cx="492443" cy="10075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4109493" y="1371227"/>
            <a:ext cx="492443" cy="10075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31640" y="6110867"/>
            <a:ext cx="22322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096" y="6110867"/>
            <a:ext cx="22322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92080" y="2131756"/>
            <a:ext cx="22322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31640" y="2095078"/>
            <a:ext cx="22322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31640" y="2072126"/>
            <a:ext cx="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331640" y="5390787"/>
            <a:ext cx="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668344" y="5403850"/>
            <a:ext cx="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524328" y="2131756"/>
            <a:ext cx="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ent Arrow 19"/>
          <p:cNvSpPr/>
          <p:nvPr/>
        </p:nvSpPr>
        <p:spPr>
          <a:xfrm flipV="1">
            <a:off x="1835696" y="4970352"/>
            <a:ext cx="1224136" cy="648072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16200000" flipV="1">
            <a:off x="6300192" y="4646316"/>
            <a:ext cx="1224136" cy="648072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 flipV="1">
            <a:off x="5976156" y="2432166"/>
            <a:ext cx="1224136" cy="648072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5400000" flipV="1">
            <a:off x="1562877" y="2720198"/>
            <a:ext cx="1224136" cy="648072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600" y="26064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Конструкция автобуса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7429" r="27857" b="5523"/>
          <a:stretch/>
        </p:blipFill>
        <p:spPr>
          <a:xfrm>
            <a:off x="3779912" y="1006690"/>
            <a:ext cx="4940681" cy="5202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493465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 коммутатора;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мотора;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 датчика расстояния;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онижающая ЗП.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256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Робот-автобус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</dc:creator>
  <cp:lastModifiedBy>Sergey</cp:lastModifiedBy>
  <cp:revision>33</cp:revision>
  <dcterms:created xsi:type="dcterms:W3CDTF">2019-04-10T15:56:50Z</dcterms:created>
  <dcterms:modified xsi:type="dcterms:W3CDTF">2020-05-16T12:30:13Z</dcterms:modified>
</cp:coreProperties>
</file>