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52CB8B4-D646-44BD-936A-76B7071EEF9C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2279EA-D81B-44BD-A924-54F4283C70B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6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640960" cy="2520280"/>
          </a:xfrm>
        </p:spPr>
        <p:txBody>
          <a:bodyPr>
            <a:noAutofit/>
          </a:bodyPr>
          <a:lstStyle/>
          <a:p>
            <a:pPr algn="ctr"/>
            <a:r>
              <a:rPr lang="ru-RU" sz="7200" i="1" dirty="0" smtClean="0">
                <a:solidFill>
                  <a:schemeClr val="tx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Городская набережная</a:t>
            </a:r>
            <a:endParaRPr lang="ru-RU" sz="7200" i="1" dirty="0">
              <a:solidFill>
                <a:schemeClr val="tx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869160"/>
            <a:ext cx="8496944" cy="16561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Команда  «</a:t>
            </a:r>
            <a:r>
              <a:rPr lang="ru-RU" b="1" dirty="0" err="1" smtClean="0">
                <a:solidFill>
                  <a:srgbClr val="002060"/>
                </a:solidFill>
              </a:rPr>
              <a:t>РОБОТяги</a:t>
            </a:r>
            <a:r>
              <a:rPr lang="ru-RU" b="1" dirty="0" smtClean="0">
                <a:solidFill>
                  <a:srgbClr val="002060"/>
                </a:solidFill>
              </a:rPr>
              <a:t>»</a:t>
            </a:r>
          </a:p>
          <a:p>
            <a:pPr algn="l"/>
            <a:r>
              <a:rPr lang="ru-RU" b="1" dirty="0" smtClean="0">
                <a:solidFill>
                  <a:srgbClr val="002060"/>
                </a:solidFill>
              </a:rPr>
              <a:t>Рогалев Данил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5362" name="AutoShape 2" descr="https://autogear.ru/misc/i/gallery/45323/27822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autogear.ru/misc/i/gallery/45323/27822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51660" t="36219" r="26203" b="34250"/>
          <a:stretch>
            <a:fillRect/>
          </a:stretch>
        </p:blipFill>
        <p:spPr bwMode="auto">
          <a:xfrm>
            <a:off x="6300192" y="4797152"/>
            <a:ext cx="2448272" cy="183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6170" t="21282" r="19479" b="49188"/>
          <a:stretch>
            <a:fillRect/>
          </a:stretch>
        </p:blipFill>
        <p:spPr bwMode="auto">
          <a:xfrm>
            <a:off x="395536" y="2924944"/>
            <a:ext cx="2448272" cy="16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1625" t="32715" r="39500" b="36159"/>
          <a:stretch>
            <a:fillRect/>
          </a:stretch>
        </p:blipFill>
        <p:spPr bwMode="auto">
          <a:xfrm>
            <a:off x="6300192" y="1412776"/>
            <a:ext cx="2469874" cy="14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Проект городской набережной был создан в приложении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LEGO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Digital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Designer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из 488 деталей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3528" y="1340768"/>
            <a:ext cx="5616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dirty="0" smtClean="0"/>
              <a:t>При проектировании были созданы </a:t>
            </a:r>
            <a:r>
              <a:rPr lang="ru-RU" dirty="0"/>
              <a:t>небольшие площадки  вдоль всей набережной с расположенными на них </a:t>
            </a:r>
            <a:r>
              <a:rPr lang="ru-RU" b="1" dirty="0">
                <a:solidFill>
                  <a:srgbClr val="C00000"/>
                </a:solidFill>
              </a:rPr>
              <a:t>скамейками, небольшими столиками, осветительными фонарями и мусорными урнами.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59832" y="2924944"/>
            <a:ext cx="58326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dirty="0"/>
              <a:t>Между площадками для отдыха </a:t>
            </a:r>
            <a:r>
              <a:rPr lang="ru-RU" dirty="0" smtClean="0"/>
              <a:t>предусмотрена высадка </a:t>
            </a:r>
            <a:r>
              <a:rPr lang="ru-RU" b="1" dirty="0" smtClean="0">
                <a:solidFill>
                  <a:srgbClr val="C00000"/>
                </a:solidFill>
              </a:rPr>
              <a:t>деревьев, красивых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неприхотливых кустарников </a:t>
            </a:r>
            <a:r>
              <a:rPr lang="ru-RU" b="1" dirty="0">
                <a:solidFill>
                  <a:srgbClr val="C00000"/>
                </a:solidFill>
              </a:rPr>
              <a:t>и </a:t>
            </a:r>
            <a:r>
              <a:rPr lang="ru-RU" b="1" dirty="0" smtClean="0">
                <a:solidFill>
                  <a:srgbClr val="C00000"/>
                </a:solidFill>
              </a:rPr>
              <a:t>цветов.   </a:t>
            </a:r>
          </a:p>
          <a:p>
            <a:pPr indent="357188" algn="just"/>
            <a:r>
              <a:rPr lang="ru-RU" dirty="0"/>
              <a:t>Дорожка всей набережной покрыта качественным и износостойким материалом, что позволяет совершать приятные </a:t>
            </a:r>
            <a:r>
              <a:rPr lang="ru-RU" dirty="0" smtClean="0"/>
              <a:t>и безопасные прогулки.</a:t>
            </a:r>
            <a:endParaRPr lang="ru-RU" dirty="0"/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5085184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dirty="0"/>
              <a:t>Предусмотрены </a:t>
            </a:r>
            <a:r>
              <a:rPr lang="ru-RU" b="1" dirty="0">
                <a:solidFill>
                  <a:srgbClr val="C00000"/>
                </a:solidFill>
              </a:rPr>
              <a:t>площадки со скамейками под навесом</a:t>
            </a:r>
            <a:r>
              <a:rPr lang="ru-RU" dirty="0"/>
              <a:t>, чтобы можно было скрыться от непогоды</a:t>
            </a:r>
            <a:r>
              <a:rPr lang="ru-RU" dirty="0" smtClean="0"/>
              <a:t>.</a:t>
            </a:r>
          </a:p>
          <a:p>
            <a:pPr indent="357188" algn="just"/>
            <a:r>
              <a:rPr lang="ru-RU" dirty="0"/>
              <a:t>На ограждениях набережной размещены сразу </a:t>
            </a:r>
            <a:r>
              <a:rPr lang="ru-RU" b="1" dirty="0">
                <a:solidFill>
                  <a:srgbClr val="C00000"/>
                </a:solidFill>
              </a:rPr>
              <a:t>несколько стационарных панорамных биноклей </a:t>
            </a:r>
            <a:r>
              <a:rPr lang="ru-RU" dirty="0"/>
              <a:t>для обзора красоты окружающей местности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709" t="29111" r="20486" b="16753"/>
          <a:stretch>
            <a:fillRect/>
          </a:stretch>
        </p:blipFill>
        <p:spPr bwMode="auto">
          <a:xfrm>
            <a:off x="6300191" y="764704"/>
            <a:ext cx="2625019" cy="1604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1520" y="836712"/>
            <a:ext cx="57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7188" algn="just"/>
            <a:r>
              <a:rPr lang="ru-RU" dirty="0"/>
              <a:t>Для  быстрого и безопасного спуска к воде </a:t>
            </a:r>
            <a:r>
              <a:rPr lang="ru-RU" b="1" dirty="0">
                <a:solidFill>
                  <a:srgbClr val="C00000"/>
                </a:solidFill>
              </a:rPr>
              <a:t>предусмотрена лестница, </a:t>
            </a:r>
            <a:r>
              <a:rPr lang="ru-RU" dirty="0"/>
              <a:t>с помощью которой можно выйти на </a:t>
            </a:r>
            <a:r>
              <a:rPr lang="ru-RU" b="1" dirty="0">
                <a:solidFill>
                  <a:srgbClr val="C00000"/>
                </a:solidFill>
              </a:rPr>
              <a:t>смотровую площадку </a:t>
            </a:r>
            <a:r>
              <a:rPr lang="ru-RU" dirty="0"/>
              <a:t>и на </a:t>
            </a:r>
            <a:r>
              <a:rPr lang="ru-RU" b="1" dirty="0">
                <a:solidFill>
                  <a:srgbClr val="C00000"/>
                </a:solidFill>
              </a:rPr>
              <a:t>пирс</a:t>
            </a:r>
            <a:r>
              <a:rPr lang="ru-RU" dirty="0"/>
              <a:t>. Для водных прогулок набережная снабжена сразу </a:t>
            </a:r>
            <a:r>
              <a:rPr lang="ru-RU" b="1" dirty="0">
                <a:solidFill>
                  <a:srgbClr val="C00000"/>
                </a:solidFill>
              </a:rPr>
              <a:t>несколькими </a:t>
            </a:r>
            <a:r>
              <a:rPr lang="ru-RU" b="1" dirty="0" smtClean="0">
                <a:solidFill>
                  <a:srgbClr val="C00000"/>
                </a:solidFill>
              </a:rPr>
              <a:t> лодками</a:t>
            </a:r>
            <a:r>
              <a:rPr lang="ru-RU" b="1" dirty="0">
                <a:solidFill>
                  <a:srgbClr val="C00000"/>
                </a:solidFill>
              </a:rPr>
              <a:t>. 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23154" t="24453" r="17073" b="10013"/>
          <a:stretch>
            <a:fillRect/>
          </a:stretch>
        </p:blipFill>
        <p:spPr bwMode="auto">
          <a:xfrm>
            <a:off x="1619672" y="3645024"/>
            <a:ext cx="5328592" cy="313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03920" y="2385358"/>
            <a:ext cx="8560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Спроектированная городская набережная станет излюбленным </a:t>
            </a:r>
            <a:r>
              <a:rPr lang="ru-RU" b="1" dirty="0"/>
              <a:t>местом не только горожан, но и гостей города, где они могут отдохнуть, полюбоваться красотой </a:t>
            </a:r>
            <a:r>
              <a:rPr lang="ru-RU" b="1" dirty="0" smtClean="0"/>
              <a:t>природы, </a:t>
            </a:r>
            <a:r>
              <a:rPr lang="ru-RU" b="1" dirty="0"/>
              <a:t>надышаться свежим </a:t>
            </a:r>
            <a:r>
              <a:rPr lang="ru-RU" b="1" dirty="0" smtClean="0"/>
              <a:t>воздухом и отлично провести время.</a:t>
            </a:r>
            <a:endParaRPr lang="ru-RU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156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Поток</vt:lpstr>
      <vt:lpstr>Городская набережная</vt:lpstr>
      <vt:lpstr>       Проект городской набережной был создан в приложении LEGO Digital Designer из 488 деталей. </vt:lpstr>
      <vt:lpstr>Слайд 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Городская набережная</dc:title>
  <dc:creator>Techprom</dc:creator>
  <cp:lastModifiedBy>Techprom</cp:lastModifiedBy>
  <cp:revision>18</cp:revision>
  <dcterms:created xsi:type="dcterms:W3CDTF">2020-05-16T09:08:58Z</dcterms:created>
  <dcterms:modified xsi:type="dcterms:W3CDTF">2020-05-16T14:42:25Z</dcterms:modified>
</cp:coreProperties>
</file>