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18288000" cy="10287000"/>
  <p:notesSz cx="18288000" cy="10287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850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7999" y="0"/>
                </a:lnTo>
                <a:lnTo>
                  <a:pt x="18287999" y="10286999"/>
                </a:lnTo>
                <a:lnTo>
                  <a:pt x="0" y="10286999"/>
                </a:lnTo>
                <a:lnTo>
                  <a:pt x="0" y="0"/>
                </a:lnTo>
                <a:close/>
              </a:path>
            </a:pathLst>
          </a:custGeom>
          <a:solidFill>
            <a:srgbClr val="FF42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5544800" y="0"/>
            <a:ext cx="2743200" cy="9427210"/>
          </a:xfrm>
          <a:custGeom>
            <a:avLst/>
            <a:gdLst/>
            <a:ahLst/>
            <a:cxnLst/>
            <a:rect l="l" t="t" r="r" b="b"/>
            <a:pathLst>
              <a:path w="2743200" h="9427210">
                <a:moveTo>
                  <a:pt x="0" y="9426928"/>
                </a:moveTo>
                <a:lnTo>
                  <a:pt x="0" y="0"/>
                </a:lnTo>
                <a:lnTo>
                  <a:pt x="2743199" y="0"/>
                </a:lnTo>
                <a:lnTo>
                  <a:pt x="2743199" y="9426928"/>
                </a:lnTo>
                <a:lnTo>
                  <a:pt x="0" y="9426928"/>
                </a:lnTo>
                <a:close/>
              </a:path>
            </a:pathLst>
          </a:custGeom>
          <a:solidFill>
            <a:srgbClr val="F4F4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009649" y="2400300"/>
            <a:ext cx="0" cy="7886700"/>
          </a:xfrm>
          <a:custGeom>
            <a:avLst/>
            <a:gdLst/>
            <a:ahLst/>
            <a:cxnLst/>
            <a:rect l="l" t="t" r="r" b="b"/>
            <a:pathLst>
              <a:path h="7886700">
                <a:moveTo>
                  <a:pt x="0" y="0"/>
                </a:moveTo>
                <a:lnTo>
                  <a:pt x="0" y="7886698"/>
                </a:lnTo>
              </a:path>
            </a:pathLst>
          </a:custGeom>
          <a:ln w="38099">
            <a:solidFill>
              <a:srgbClr val="2020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4329260" y="8252314"/>
            <a:ext cx="1743075" cy="1743075"/>
          </a:xfrm>
          <a:custGeom>
            <a:avLst/>
            <a:gdLst/>
            <a:ahLst/>
            <a:cxnLst/>
            <a:rect l="l" t="t" r="r" b="b"/>
            <a:pathLst>
              <a:path w="1743075" h="1743075">
                <a:moveTo>
                  <a:pt x="0" y="387834"/>
                </a:moveTo>
                <a:lnTo>
                  <a:pt x="0" y="193674"/>
                </a:lnTo>
                <a:lnTo>
                  <a:pt x="5138" y="149406"/>
                </a:lnTo>
                <a:lnTo>
                  <a:pt x="19762" y="108695"/>
                </a:lnTo>
                <a:lnTo>
                  <a:pt x="42687" y="72726"/>
                </a:lnTo>
                <a:lnTo>
                  <a:pt x="72726" y="42687"/>
                </a:lnTo>
                <a:lnTo>
                  <a:pt x="108695" y="19762"/>
                </a:lnTo>
                <a:lnTo>
                  <a:pt x="149406" y="5138"/>
                </a:lnTo>
                <a:lnTo>
                  <a:pt x="193674" y="0"/>
                </a:lnTo>
                <a:lnTo>
                  <a:pt x="387834" y="0"/>
                </a:lnTo>
                <a:lnTo>
                  <a:pt x="0" y="387834"/>
                </a:lnTo>
                <a:close/>
              </a:path>
              <a:path w="1743075" h="1743075">
                <a:moveTo>
                  <a:pt x="0" y="1133967"/>
                </a:moveTo>
                <a:lnTo>
                  <a:pt x="0" y="859916"/>
                </a:lnTo>
                <a:lnTo>
                  <a:pt x="859916" y="0"/>
                </a:lnTo>
                <a:lnTo>
                  <a:pt x="1133967" y="0"/>
                </a:lnTo>
                <a:lnTo>
                  <a:pt x="0" y="1133967"/>
                </a:lnTo>
                <a:close/>
              </a:path>
              <a:path w="1743075" h="1743075">
                <a:moveTo>
                  <a:pt x="144287" y="1735811"/>
                </a:moveTo>
                <a:lnTo>
                  <a:pt x="97079" y="1716747"/>
                </a:lnTo>
                <a:lnTo>
                  <a:pt x="57134" y="1686424"/>
                </a:lnTo>
                <a:lnTo>
                  <a:pt x="26327" y="1645995"/>
                </a:lnTo>
                <a:lnTo>
                  <a:pt x="7262" y="1598787"/>
                </a:lnTo>
                <a:lnTo>
                  <a:pt x="1598787" y="7262"/>
                </a:lnTo>
                <a:lnTo>
                  <a:pt x="1645866" y="26834"/>
                </a:lnTo>
                <a:lnTo>
                  <a:pt x="1685638" y="57436"/>
                </a:lnTo>
                <a:lnTo>
                  <a:pt x="1716240" y="97208"/>
                </a:lnTo>
                <a:lnTo>
                  <a:pt x="1735811" y="144287"/>
                </a:lnTo>
                <a:lnTo>
                  <a:pt x="144287" y="1735811"/>
                </a:lnTo>
                <a:close/>
              </a:path>
              <a:path w="1743075" h="1743075">
                <a:moveTo>
                  <a:pt x="883157" y="1743074"/>
                </a:moveTo>
                <a:lnTo>
                  <a:pt x="609107" y="1743074"/>
                </a:lnTo>
                <a:lnTo>
                  <a:pt x="1743074" y="609107"/>
                </a:lnTo>
                <a:lnTo>
                  <a:pt x="1743074" y="883157"/>
                </a:lnTo>
                <a:lnTo>
                  <a:pt x="883157" y="1743074"/>
                </a:lnTo>
                <a:close/>
              </a:path>
              <a:path w="1743075" h="1743075">
                <a:moveTo>
                  <a:pt x="1549399" y="1743074"/>
                </a:moveTo>
                <a:lnTo>
                  <a:pt x="1355240" y="1743074"/>
                </a:lnTo>
                <a:lnTo>
                  <a:pt x="1743074" y="1355240"/>
                </a:lnTo>
                <a:lnTo>
                  <a:pt x="1743074" y="1549399"/>
                </a:lnTo>
                <a:lnTo>
                  <a:pt x="1739118" y="1588308"/>
                </a:lnTo>
                <a:lnTo>
                  <a:pt x="1709779" y="1657593"/>
                </a:lnTo>
                <a:lnTo>
                  <a:pt x="1657388" y="1709983"/>
                </a:lnTo>
                <a:lnTo>
                  <a:pt x="1588301" y="1739125"/>
                </a:lnTo>
                <a:lnTo>
                  <a:pt x="1549399" y="1743074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507308" y="3173350"/>
            <a:ext cx="5273383" cy="2839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600" b="0" i="0">
                <a:solidFill>
                  <a:srgbClr val="2020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1" i="0">
                <a:solidFill>
                  <a:srgbClr val="2020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1" i="0">
                <a:solidFill>
                  <a:srgbClr val="2020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"/>
            <a:ext cx="17849850" cy="10287000"/>
          </a:xfrm>
          <a:custGeom>
            <a:avLst/>
            <a:gdLst/>
            <a:ahLst/>
            <a:cxnLst/>
            <a:rect l="l" t="t" r="r" b="b"/>
            <a:pathLst>
              <a:path w="17849850" h="10287000">
                <a:moveTo>
                  <a:pt x="0" y="10286999"/>
                </a:moveTo>
                <a:lnTo>
                  <a:pt x="17849849" y="10286999"/>
                </a:lnTo>
                <a:lnTo>
                  <a:pt x="17849849" y="0"/>
                </a:lnTo>
                <a:lnTo>
                  <a:pt x="0" y="0"/>
                </a:lnTo>
                <a:lnTo>
                  <a:pt x="0" y="10286999"/>
                </a:lnTo>
                <a:close/>
              </a:path>
            </a:pathLst>
          </a:custGeom>
          <a:solidFill>
            <a:srgbClr val="F4F4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95350" y="3638550"/>
            <a:ext cx="0" cy="6648450"/>
          </a:xfrm>
          <a:custGeom>
            <a:avLst/>
            <a:gdLst/>
            <a:ahLst/>
            <a:cxnLst/>
            <a:rect l="l" t="t" r="r" b="b"/>
            <a:pathLst>
              <a:path h="6648450">
                <a:moveTo>
                  <a:pt x="0" y="0"/>
                </a:moveTo>
                <a:lnTo>
                  <a:pt x="0" y="6648448"/>
                </a:lnTo>
              </a:path>
            </a:pathLst>
          </a:custGeom>
          <a:ln w="38099">
            <a:solidFill>
              <a:srgbClr val="2020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7849850" y="1"/>
            <a:ext cx="438150" cy="10287000"/>
          </a:xfrm>
          <a:custGeom>
            <a:avLst/>
            <a:gdLst/>
            <a:ahLst/>
            <a:cxnLst/>
            <a:rect l="l" t="t" r="r" b="b"/>
            <a:pathLst>
              <a:path w="438150" h="10287000">
                <a:moveTo>
                  <a:pt x="0" y="0"/>
                </a:moveTo>
                <a:lnTo>
                  <a:pt x="0" y="10286998"/>
                </a:lnTo>
                <a:lnTo>
                  <a:pt x="438149" y="10286998"/>
                </a:lnTo>
                <a:lnTo>
                  <a:pt x="43814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42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684545" y="6766466"/>
            <a:ext cx="259715" cy="865505"/>
          </a:xfrm>
          <a:custGeom>
            <a:avLst/>
            <a:gdLst/>
            <a:ahLst/>
            <a:cxnLst/>
            <a:rect l="l" t="t" r="r" b="b"/>
            <a:pathLst>
              <a:path w="259714" h="865504">
                <a:moveTo>
                  <a:pt x="0" y="0"/>
                </a:moveTo>
                <a:lnTo>
                  <a:pt x="259556" y="0"/>
                </a:lnTo>
                <a:lnTo>
                  <a:pt x="259556" y="865187"/>
                </a:lnTo>
                <a:lnTo>
                  <a:pt x="0" y="865187"/>
                </a:lnTo>
                <a:lnTo>
                  <a:pt x="0" y="0"/>
                </a:lnTo>
                <a:close/>
              </a:path>
            </a:pathLst>
          </a:custGeom>
          <a:solidFill>
            <a:srgbClr val="BE18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2504256" y="6200547"/>
            <a:ext cx="2620645" cy="1431290"/>
          </a:xfrm>
          <a:custGeom>
            <a:avLst/>
            <a:gdLst/>
            <a:ahLst/>
            <a:cxnLst/>
            <a:rect l="l" t="t" r="r" b="b"/>
            <a:pathLst>
              <a:path w="2620645" h="1431290">
                <a:moveTo>
                  <a:pt x="503971" y="1431106"/>
                </a:moveTo>
                <a:lnTo>
                  <a:pt x="0" y="1431106"/>
                </a:lnTo>
                <a:lnTo>
                  <a:pt x="63861" y="1381460"/>
                </a:lnTo>
                <a:lnTo>
                  <a:pt x="125273" y="1331021"/>
                </a:lnTo>
                <a:lnTo>
                  <a:pt x="184276" y="1279911"/>
                </a:lnTo>
                <a:lnTo>
                  <a:pt x="240909" y="1228250"/>
                </a:lnTo>
                <a:lnTo>
                  <a:pt x="295212" y="1176157"/>
                </a:lnTo>
                <a:lnTo>
                  <a:pt x="347225" y="1123753"/>
                </a:lnTo>
                <a:lnTo>
                  <a:pt x="396987" y="1071157"/>
                </a:lnTo>
                <a:lnTo>
                  <a:pt x="444755" y="1018238"/>
                </a:lnTo>
                <a:lnTo>
                  <a:pt x="489918" y="965873"/>
                </a:lnTo>
                <a:lnTo>
                  <a:pt x="533166" y="913424"/>
                </a:lnTo>
                <a:lnTo>
                  <a:pt x="574323" y="861265"/>
                </a:lnTo>
                <a:lnTo>
                  <a:pt x="613428" y="809515"/>
                </a:lnTo>
                <a:lnTo>
                  <a:pt x="650521" y="758295"/>
                </a:lnTo>
                <a:lnTo>
                  <a:pt x="685641" y="707724"/>
                </a:lnTo>
                <a:lnTo>
                  <a:pt x="718828" y="657923"/>
                </a:lnTo>
                <a:lnTo>
                  <a:pt x="750123" y="609012"/>
                </a:lnTo>
                <a:lnTo>
                  <a:pt x="779564" y="561110"/>
                </a:lnTo>
                <a:lnTo>
                  <a:pt x="807192" y="514339"/>
                </a:lnTo>
                <a:lnTo>
                  <a:pt x="833045" y="468819"/>
                </a:lnTo>
                <a:lnTo>
                  <a:pt x="857165" y="424668"/>
                </a:lnTo>
                <a:lnTo>
                  <a:pt x="879591" y="382008"/>
                </a:lnTo>
                <a:lnTo>
                  <a:pt x="900361" y="340959"/>
                </a:lnTo>
                <a:lnTo>
                  <a:pt x="919517" y="301640"/>
                </a:lnTo>
                <a:lnTo>
                  <a:pt x="937098" y="264172"/>
                </a:lnTo>
                <a:lnTo>
                  <a:pt x="953143" y="228675"/>
                </a:lnTo>
                <a:lnTo>
                  <a:pt x="980787" y="164075"/>
                </a:lnTo>
                <a:lnTo>
                  <a:pt x="1002765" y="108800"/>
                </a:lnTo>
                <a:lnTo>
                  <a:pt x="1019419" y="63748"/>
                </a:lnTo>
                <a:lnTo>
                  <a:pt x="1035058" y="17574"/>
                </a:lnTo>
                <a:lnTo>
                  <a:pt x="1040387" y="173"/>
                </a:lnTo>
                <a:lnTo>
                  <a:pt x="1579659" y="0"/>
                </a:lnTo>
                <a:lnTo>
                  <a:pt x="1594425" y="45475"/>
                </a:lnTo>
                <a:lnTo>
                  <a:pt x="1608608" y="84960"/>
                </a:lnTo>
                <a:lnTo>
                  <a:pt x="1628015" y="135262"/>
                </a:lnTo>
                <a:lnTo>
                  <a:pt x="1652954" y="195407"/>
                </a:lnTo>
                <a:lnTo>
                  <a:pt x="1683725" y="264402"/>
                </a:lnTo>
                <a:lnTo>
                  <a:pt x="1701393" y="301915"/>
                </a:lnTo>
                <a:lnTo>
                  <a:pt x="1720635" y="341279"/>
                </a:lnTo>
                <a:lnTo>
                  <a:pt x="1741489" y="382372"/>
                </a:lnTo>
                <a:lnTo>
                  <a:pt x="1763994" y="425075"/>
                </a:lnTo>
                <a:lnTo>
                  <a:pt x="1788188" y="469265"/>
                </a:lnTo>
                <a:lnTo>
                  <a:pt x="1814110" y="514822"/>
                </a:lnTo>
                <a:lnTo>
                  <a:pt x="1841799" y="561627"/>
                </a:lnTo>
                <a:lnTo>
                  <a:pt x="1871659" y="610130"/>
                </a:lnTo>
                <a:lnTo>
                  <a:pt x="1052760" y="610130"/>
                </a:lnTo>
                <a:lnTo>
                  <a:pt x="1031026" y="648229"/>
                </a:lnTo>
                <a:lnTo>
                  <a:pt x="1008196" y="687067"/>
                </a:lnTo>
                <a:lnTo>
                  <a:pt x="984244" y="726592"/>
                </a:lnTo>
                <a:lnTo>
                  <a:pt x="959143" y="766753"/>
                </a:lnTo>
                <a:lnTo>
                  <a:pt x="932866" y="807500"/>
                </a:lnTo>
                <a:lnTo>
                  <a:pt x="905387" y="848782"/>
                </a:lnTo>
                <a:lnTo>
                  <a:pt x="876679" y="890548"/>
                </a:lnTo>
                <a:lnTo>
                  <a:pt x="846714" y="932746"/>
                </a:lnTo>
                <a:lnTo>
                  <a:pt x="815466" y="975327"/>
                </a:lnTo>
                <a:lnTo>
                  <a:pt x="782908" y="1018238"/>
                </a:lnTo>
                <a:lnTo>
                  <a:pt x="2176163" y="1018238"/>
                </a:lnTo>
                <a:lnTo>
                  <a:pt x="2224346" y="1071689"/>
                </a:lnTo>
                <a:lnTo>
                  <a:pt x="2274016" y="1124243"/>
                </a:lnTo>
                <a:lnTo>
                  <a:pt x="2325917" y="1176594"/>
                </a:lnTo>
                <a:lnTo>
                  <a:pt x="2349669" y="1199409"/>
                </a:lnTo>
                <a:lnTo>
                  <a:pt x="1309980" y="1199409"/>
                </a:lnTo>
                <a:lnTo>
                  <a:pt x="1255380" y="1200320"/>
                </a:lnTo>
                <a:lnTo>
                  <a:pt x="1201423" y="1203026"/>
                </a:lnTo>
                <a:lnTo>
                  <a:pt x="1148158" y="1207485"/>
                </a:lnTo>
                <a:lnTo>
                  <a:pt x="1095639" y="1213658"/>
                </a:lnTo>
                <a:lnTo>
                  <a:pt x="1043916" y="1221502"/>
                </a:lnTo>
                <a:lnTo>
                  <a:pt x="993039" y="1230977"/>
                </a:lnTo>
                <a:lnTo>
                  <a:pt x="943061" y="1242041"/>
                </a:lnTo>
                <a:lnTo>
                  <a:pt x="894033" y="1254655"/>
                </a:lnTo>
                <a:lnTo>
                  <a:pt x="846006" y="1268776"/>
                </a:lnTo>
                <a:lnTo>
                  <a:pt x="799031" y="1284364"/>
                </a:lnTo>
                <a:lnTo>
                  <a:pt x="753159" y="1301378"/>
                </a:lnTo>
                <a:lnTo>
                  <a:pt x="708442" y="1319776"/>
                </a:lnTo>
                <a:lnTo>
                  <a:pt x="664931" y="1339519"/>
                </a:lnTo>
                <a:lnTo>
                  <a:pt x="622677" y="1360564"/>
                </a:lnTo>
                <a:lnTo>
                  <a:pt x="581732" y="1382871"/>
                </a:lnTo>
                <a:lnTo>
                  <a:pt x="542146" y="1406398"/>
                </a:lnTo>
                <a:lnTo>
                  <a:pt x="503971" y="1431106"/>
                </a:lnTo>
                <a:close/>
              </a:path>
              <a:path w="2620645" h="1431290">
                <a:moveTo>
                  <a:pt x="2176163" y="1018238"/>
                </a:moveTo>
                <a:lnTo>
                  <a:pt x="1837138" y="1018238"/>
                </a:lnTo>
                <a:lnTo>
                  <a:pt x="1804576" y="975324"/>
                </a:lnTo>
                <a:lnTo>
                  <a:pt x="1773320" y="932738"/>
                </a:lnTo>
                <a:lnTo>
                  <a:pt x="1743344" y="890531"/>
                </a:lnTo>
                <a:lnTo>
                  <a:pt x="1714625" y="848757"/>
                </a:lnTo>
                <a:lnTo>
                  <a:pt x="1687137" y="807468"/>
                </a:lnTo>
                <a:lnTo>
                  <a:pt x="1660856" y="766716"/>
                </a:lnTo>
                <a:lnTo>
                  <a:pt x="1635755" y="726554"/>
                </a:lnTo>
                <a:lnTo>
                  <a:pt x="1611810" y="687034"/>
                </a:lnTo>
                <a:lnTo>
                  <a:pt x="1588996" y="648208"/>
                </a:lnTo>
                <a:lnTo>
                  <a:pt x="1567286" y="610130"/>
                </a:lnTo>
                <a:lnTo>
                  <a:pt x="1871659" y="610130"/>
                </a:lnTo>
                <a:lnTo>
                  <a:pt x="1902631" y="658493"/>
                </a:lnTo>
                <a:lnTo>
                  <a:pt x="1935851" y="708313"/>
                </a:lnTo>
                <a:lnTo>
                  <a:pt x="1970992" y="758898"/>
                </a:lnTo>
                <a:lnTo>
                  <a:pt x="2008094" y="810125"/>
                </a:lnTo>
                <a:lnTo>
                  <a:pt x="2047193" y="861876"/>
                </a:lnTo>
                <a:lnTo>
                  <a:pt x="2088329" y="914028"/>
                </a:lnTo>
                <a:lnTo>
                  <a:pt x="2131541" y="966461"/>
                </a:lnTo>
                <a:lnTo>
                  <a:pt x="2176163" y="1018238"/>
                </a:lnTo>
                <a:close/>
              </a:path>
              <a:path w="2620645" h="1431290">
                <a:moveTo>
                  <a:pt x="2176163" y="1018238"/>
                </a:moveTo>
                <a:lnTo>
                  <a:pt x="782908" y="1018238"/>
                </a:lnTo>
                <a:lnTo>
                  <a:pt x="827942" y="1005141"/>
                </a:lnTo>
                <a:lnTo>
                  <a:pt x="873489" y="993179"/>
                </a:lnTo>
                <a:lnTo>
                  <a:pt x="919751" y="982324"/>
                </a:lnTo>
                <a:lnTo>
                  <a:pt x="966630" y="972628"/>
                </a:lnTo>
                <a:lnTo>
                  <a:pt x="1014101" y="964122"/>
                </a:lnTo>
                <a:lnTo>
                  <a:pt x="1062141" y="956838"/>
                </a:lnTo>
                <a:lnTo>
                  <a:pt x="1110728" y="950807"/>
                </a:lnTo>
                <a:lnTo>
                  <a:pt x="1159837" y="946062"/>
                </a:lnTo>
                <a:lnTo>
                  <a:pt x="1209446" y="942633"/>
                </a:lnTo>
                <a:lnTo>
                  <a:pt x="1259530" y="940553"/>
                </a:lnTo>
                <a:lnTo>
                  <a:pt x="1310066" y="939853"/>
                </a:lnTo>
                <a:lnTo>
                  <a:pt x="1360652" y="940553"/>
                </a:lnTo>
                <a:lnTo>
                  <a:pt x="1410784" y="942633"/>
                </a:lnTo>
                <a:lnTo>
                  <a:pt x="1460280" y="946048"/>
                </a:lnTo>
                <a:lnTo>
                  <a:pt x="1509379" y="950785"/>
                </a:lnTo>
                <a:lnTo>
                  <a:pt x="1557954" y="956808"/>
                </a:lnTo>
                <a:lnTo>
                  <a:pt x="1605983" y="964086"/>
                </a:lnTo>
                <a:lnTo>
                  <a:pt x="1653442" y="972589"/>
                </a:lnTo>
                <a:lnTo>
                  <a:pt x="1700310" y="982286"/>
                </a:lnTo>
                <a:lnTo>
                  <a:pt x="1746685" y="993179"/>
                </a:lnTo>
                <a:lnTo>
                  <a:pt x="1792249" y="1005161"/>
                </a:lnTo>
                <a:lnTo>
                  <a:pt x="1837138" y="1018238"/>
                </a:lnTo>
                <a:lnTo>
                  <a:pt x="2176163" y="1018238"/>
                </a:lnTo>
                <a:close/>
              </a:path>
              <a:path w="2620645" h="1431290">
                <a:moveTo>
                  <a:pt x="2620220" y="1431106"/>
                </a:moveTo>
                <a:lnTo>
                  <a:pt x="2116075" y="1431106"/>
                </a:lnTo>
                <a:lnTo>
                  <a:pt x="2077899" y="1406398"/>
                </a:lnTo>
                <a:lnTo>
                  <a:pt x="2038311" y="1382871"/>
                </a:lnTo>
                <a:lnTo>
                  <a:pt x="1997362" y="1360564"/>
                </a:lnTo>
                <a:lnTo>
                  <a:pt x="1955103" y="1339518"/>
                </a:lnTo>
                <a:lnTo>
                  <a:pt x="1911586" y="1319776"/>
                </a:lnTo>
                <a:lnTo>
                  <a:pt x="1866862" y="1301377"/>
                </a:lnTo>
                <a:lnTo>
                  <a:pt x="1820983" y="1284364"/>
                </a:lnTo>
                <a:lnTo>
                  <a:pt x="1774001" y="1268776"/>
                </a:lnTo>
                <a:lnTo>
                  <a:pt x="1725966" y="1254654"/>
                </a:lnTo>
                <a:lnTo>
                  <a:pt x="1676930" y="1242041"/>
                </a:lnTo>
                <a:lnTo>
                  <a:pt x="1626945" y="1230976"/>
                </a:lnTo>
                <a:lnTo>
                  <a:pt x="1576062" y="1221502"/>
                </a:lnTo>
                <a:lnTo>
                  <a:pt x="1524333" y="1213657"/>
                </a:lnTo>
                <a:lnTo>
                  <a:pt x="1471808" y="1207485"/>
                </a:lnTo>
                <a:lnTo>
                  <a:pt x="1418540" y="1203026"/>
                </a:lnTo>
                <a:lnTo>
                  <a:pt x="1364580" y="1200320"/>
                </a:lnTo>
                <a:lnTo>
                  <a:pt x="1309980" y="1199409"/>
                </a:lnTo>
                <a:lnTo>
                  <a:pt x="2349669" y="1199409"/>
                </a:lnTo>
                <a:lnTo>
                  <a:pt x="2380086" y="1228624"/>
                </a:lnTo>
                <a:lnTo>
                  <a:pt x="2436562" y="1280210"/>
                </a:lnTo>
                <a:lnTo>
                  <a:pt x="2495384" y="1331233"/>
                </a:lnTo>
                <a:lnTo>
                  <a:pt x="2556590" y="1381572"/>
                </a:lnTo>
                <a:lnTo>
                  <a:pt x="2620220" y="1431106"/>
                </a:lnTo>
                <a:close/>
              </a:path>
            </a:pathLst>
          </a:custGeom>
          <a:solidFill>
            <a:srgbClr val="DD2E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3481312" y="5904567"/>
            <a:ext cx="671195" cy="302895"/>
          </a:xfrm>
          <a:custGeom>
            <a:avLst/>
            <a:gdLst/>
            <a:ahLst/>
            <a:cxnLst/>
            <a:rect l="l" t="t" r="r" b="b"/>
            <a:pathLst>
              <a:path w="671195" h="302895">
                <a:moveTo>
                  <a:pt x="670952" y="302815"/>
                </a:moveTo>
                <a:lnTo>
                  <a:pt x="0" y="302815"/>
                </a:lnTo>
                <a:lnTo>
                  <a:pt x="12631" y="255895"/>
                </a:lnTo>
                <a:lnTo>
                  <a:pt x="24741" y="207254"/>
                </a:lnTo>
                <a:lnTo>
                  <a:pt x="36327" y="157118"/>
                </a:lnTo>
                <a:lnTo>
                  <a:pt x="47386" y="105713"/>
                </a:lnTo>
                <a:lnTo>
                  <a:pt x="57917" y="53265"/>
                </a:lnTo>
                <a:lnTo>
                  <a:pt x="67917" y="0"/>
                </a:lnTo>
                <a:lnTo>
                  <a:pt x="603035" y="0"/>
                </a:lnTo>
                <a:lnTo>
                  <a:pt x="613029" y="53265"/>
                </a:lnTo>
                <a:lnTo>
                  <a:pt x="623546" y="105713"/>
                </a:lnTo>
                <a:lnTo>
                  <a:pt x="634593" y="157118"/>
                </a:lnTo>
                <a:lnTo>
                  <a:pt x="646173" y="207254"/>
                </a:lnTo>
                <a:lnTo>
                  <a:pt x="658291" y="255895"/>
                </a:lnTo>
                <a:lnTo>
                  <a:pt x="670952" y="302815"/>
                </a:lnTo>
                <a:close/>
              </a:path>
            </a:pathLst>
          </a:custGeom>
          <a:solidFill>
            <a:srgbClr val="DD2E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3303603" y="5616200"/>
            <a:ext cx="1023619" cy="963294"/>
          </a:xfrm>
          <a:custGeom>
            <a:avLst/>
            <a:gdLst/>
            <a:ahLst/>
            <a:cxnLst/>
            <a:rect l="l" t="t" r="r" b="b"/>
            <a:pathLst>
              <a:path w="1023620" h="963295">
                <a:moveTo>
                  <a:pt x="949024" y="962780"/>
                </a:moveTo>
                <a:lnTo>
                  <a:pt x="74233" y="962780"/>
                </a:lnTo>
                <a:lnTo>
                  <a:pt x="64252" y="957909"/>
                </a:lnTo>
                <a:lnTo>
                  <a:pt x="33000" y="932595"/>
                </a:lnTo>
                <a:lnTo>
                  <a:pt x="17548" y="869145"/>
                </a:lnTo>
                <a:lnTo>
                  <a:pt x="9915" y="763960"/>
                </a:lnTo>
                <a:lnTo>
                  <a:pt x="3272" y="660592"/>
                </a:lnTo>
                <a:lnTo>
                  <a:pt x="0" y="606755"/>
                </a:lnTo>
                <a:lnTo>
                  <a:pt x="3287" y="599748"/>
                </a:lnTo>
                <a:lnTo>
                  <a:pt x="88854" y="536935"/>
                </a:lnTo>
                <a:lnTo>
                  <a:pt x="93699" y="535377"/>
                </a:lnTo>
                <a:lnTo>
                  <a:pt x="929557" y="535377"/>
                </a:lnTo>
                <a:lnTo>
                  <a:pt x="934402" y="536935"/>
                </a:lnTo>
                <a:lnTo>
                  <a:pt x="1013999" y="595335"/>
                </a:lnTo>
                <a:lnTo>
                  <a:pt x="1020055" y="599748"/>
                </a:lnTo>
                <a:lnTo>
                  <a:pt x="1023343" y="606755"/>
                </a:lnTo>
                <a:lnTo>
                  <a:pt x="1022824" y="613937"/>
                </a:lnTo>
                <a:lnTo>
                  <a:pt x="1019995" y="660604"/>
                </a:lnTo>
                <a:lnTo>
                  <a:pt x="1013369" y="763993"/>
                </a:lnTo>
                <a:lnTo>
                  <a:pt x="1005738" y="869182"/>
                </a:lnTo>
                <a:lnTo>
                  <a:pt x="999897" y="921251"/>
                </a:lnTo>
                <a:lnTo>
                  <a:pt x="958992" y="957922"/>
                </a:lnTo>
                <a:lnTo>
                  <a:pt x="949024" y="962780"/>
                </a:lnTo>
                <a:close/>
              </a:path>
              <a:path w="1023620" h="963295">
                <a:moveTo>
                  <a:pt x="780658" y="288366"/>
                </a:moveTo>
                <a:lnTo>
                  <a:pt x="245626" y="288366"/>
                </a:lnTo>
                <a:lnTo>
                  <a:pt x="254164" y="240089"/>
                </a:lnTo>
                <a:lnTo>
                  <a:pt x="262302" y="191667"/>
                </a:lnTo>
                <a:lnTo>
                  <a:pt x="270046" y="143275"/>
                </a:lnTo>
                <a:lnTo>
                  <a:pt x="277401" y="95084"/>
                </a:lnTo>
                <a:lnTo>
                  <a:pt x="284371" y="47268"/>
                </a:lnTo>
                <a:lnTo>
                  <a:pt x="290962" y="0"/>
                </a:lnTo>
                <a:lnTo>
                  <a:pt x="735322" y="0"/>
                </a:lnTo>
                <a:lnTo>
                  <a:pt x="741913" y="47268"/>
                </a:lnTo>
                <a:lnTo>
                  <a:pt x="748883" y="95084"/>
                </a:lnTo>
                <a:lnTo>
                  <a:pt x="756238" y="143275"/>
                </a:lnTo>
                <a:lnTo>
                  <a:pt x="763983" y="191667"/>
                </a:lnTo>
                <a:lnTo>
                  <a:pt x="772121" y="240089"/>
                </a:lnTo>
                <a:lnTo>
                  <a:pt x="780658" y="288366"/>
                </a:lnTo>
                <a:close/>
              </a:path>
            </a:pathLst>
          </a:custGeom>
          <a:solidFill>
            <a:srgbClr val="CCD5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3594565" y="5313384"/>
            <a:ext cx="444500" cy="302895"/>
          </a:xfrm>
          <a:custGeom>
            <a:avLst/>
            <a:gdLst/>
            <a:ahLst/>
            <a:cxnLst/>
            <a:rect l="l" t="t" r="r" b="b"/>
            <a:pathLst>
              <a:path w="444500" h="302895">
                <a:moveTo>
                  <a:pt x="444360" y="302815"/>
                </a:moveTo>
                <a:lnTo>
                  <a:pt x="0" y="302815"/>
                </a:lnTo>
                <a:lnTo>
                  <a:pt x="7362" y="247711"/>
                </a:lnTo>
                <a:lnTo>
                  <a:pt x="14224" y="194045"/>
                </a:lnTo>
                <a:lnTo>
                  <a:pt x="20591" y="142128"/>
                </a:lnTo>
                <a:lnTo>
                  <a:pt x="26468" y="92273"/>
                </a:lnTo>
                <a:lnTo>
                  <a:pt x="31859" y="44793"/>
                </a:lnTo>
                <a:lnTo>
                  <a:pt x="36770" y="0"/>
                </a:lnTo>
                <a:lnTo>
                  <a:pt x="407589" y="0"/>
                </a:lnTo>
                <a:lnTo>
                  <a:pt x="412530" y="44793"/>
                </a:lnTo>
                <a:lnTo>
                  <a:pt x="417930" y="92273"/>
                </a:lnTo>
                <a:lnTo>
                  <a:pt x="423801" y="142128"/>
                </a:lnTo>
                <a:lnTo>
                  <a:pt x="430155" y="194045"/>
                </a:lnTo>
                <a:lnTo>
                  <a:pt x="437004" y="247711"/>
                </a:lnTo>
                <a:lnTo>
                  <a:pt x="444360" y="302815"/>
                </a:lnTo>
                <a:close/>
              </a:path>
            </a:pathLst>
          </a:custGeom>
          <a:solidFill>
            <a:srgbClr val="DD2E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3631336" y="5216569"/>
            <a:ext cx="370840" cy="97155"/>
          </a:xfrm>
          <a:custGeom>
            <a:avLst/>
            <a:gdLst/>
            <a:ahLst/>
            <a:cxnLst/>
            <a:rect l="l" t="t" r="r" b="b"/>
            <a:pathLst>
              <a:path w="370839" h="97154">
                <a:moveTo>
                  <a:pt x="370819" y="96814"/>
                </a:moveTo>
                <a:lnTo>
                  <a:pt x="0" y="96814"/>
                </a:lnTo>
                <a:lnTo>
                  <a:pt x="2824" y="70603"/>
                </a:lnTo>
                <a:lnTo>
                  <a:pt x="5461" y="45779"/>
                </a:lnTo>
                <a:lnTo>
                  <a:pt x="7920" y="22269"/>
                </a:lnTo>
                <a:lnTo>
                  <a:pt x="10209" y="0"/>
                </a:lnTo>
                <a:lnTo>
                  <a:pt x="64703" y="259"/>
                </a:lnTo>
                <a:lnTo>
                  <a:pt x="360715" y="438"/>
                </a:lnTo>
                <a:lnTo>
                  <a:pt x="370819" y="96814"/>
                </a:lnTo>
                <a:close/>
              </a:path>
              <a:path w="370839" h="97154">
                <a:moveTo>
                  <a:pt x="360696" y="259"/>
                </a:moveTo>
                <a:close/>
              </a:path>
              <a:path w="370839" h="97154">
                <a:moveTo>
                  <a:pt x="360715" y="438"/>
                </a:moveTo>
                <a:lnTo>
                  <a:pt x="222658" y="438"/>
                </a:lnTo>
                <a:lnTo>
                  <a:pt x="360696" y="259"/>
                </a:lnTo>
                <a:lnTo>
                  <a:pt x="360715" y="438"/>
                </a:lnTo>
                <a:close/>
              </a:path>
            </a:pathLst>
          </a:custGeom>
          <a:solidFill>
            <a:srgbClr val="CCD5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3641545" y="5105999"/>
            <a:ext cx="350520" cy="111125"/>
          </a:xfrm>
          <a:custGeom>
            <a:avLst/>
            <a:gdLst/>
            <a:ahLst/>
            <a:cxnLst/>
            <a:rect l="l" t="t" r="r" b="b"/>
            <a:pathLst>
              <a:path w="350520" h="111125">
                <a:moveTo>
                  <a:pt x="212449" y="111009"/>
                </a:moveTo>
                <a:lnTo>
                  <a:pt x="0" y="110570"/>
                </a:lnTo>
                <a:lnTo>
                  <a:pt x="3978" y="72525"/>
                </a:lnTo>
                <a:lnTo>
                  <a:pt x="7754" y="36824"/>
                </a:lnTo>
                <a:lnTo>
                  <a:pt x="11680" y="0"/>
                </a:lnTo>
                <a:lnTo>
                  <a:pt x="338807" y="0"/>
                </a:lnTo>
                <a:lnTo>
                  <a:pt x="346508" y="72671"/>
                </a:lnTo>
                <a:lnTo>
                  <a:pt x="350487" y="110830"/>
                </a:lnTo>
                <a:lnTo>
                  <a:pt x="212449" y="111009"/>
                </a:lnTo>
                <a:close/>
              </a:path>
            </a:pathLst>
          </a:custGeom>
          <a:solidFill>
            <a:srgbClr val="AAB8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3604255" y="5027526"/>
            <a:ext cx="426720" cy="157480"/>
          </a:xfrm>
          <a:custGeom>
            <a:avLst/>
            <a:gdLst/>
            <a:ahLst/>
            <a:cxnLst/>
            <a:rect l="l" t="t" r="r" b="b"/>
            <a:pathLst>
              <a:path w="426720" h="157479">
                <a:moveTo>
                  <a:pt x="381461" y="157291"/>
                </a:moveTo>
                <a:lnTo>
                  <a:pt x="45076" y="157291"/>
                </a:lnTo>
                <a:lnTo>
                  <a:pt x="27521" y="153889"/>
                </a:lnTo>
                <a:lnTo>
                  <a:pt x="13194" y="144616"/>
                </a:lnTo>
                <a:lnTo>
                  <a:pt x="3539" y="130864"/>
                </a:lnTo>
                <a:lnTo>
                  <a:pt x="0" y="114031"/>
                </a:lnTo>
                <a:lnTo>
                  <a:pt x="0" y="0"/>
                </a:lnTo>
                <a:lnTo>
                  <a:pt x="426537" y="0"/>
                </a:lnTo>
                <a:lnTo>
                  <a:pt x="426537" y="114031"/>
                </a:lnTo>
                <a:lnTo>
                  <a:pt x="422986" y="130864"/>
                </a:lnTo>
                <a:lnTo>
                  <a:pt x="413310" y="144616"/>
                </a:lnTo>
                <a:lnTo>
                  <a:pt x="398979" y="153889"/>
                </a:lnTo>
                <a:lnTo>
                  <a:pt x="381461" y="157291"/>
                </a:lnTo>
                <a:close/>
              </a:path>
            </a:pathLst>
          </a:custGeom>
          <a:solidFill>
            <a:srgbClr val="E1E7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3604255" y="4529957"/>
            <a:ext cx="426720" cy="497840"/>
          </a:xfrm>
          <a:custGeom>
            <a:avLst/>
            <a:gdLst/>
            <a:ahLst/>
            <a:cxnLst/>
            <a:rect l="l" t="t" r="r" b="b"/>
            <a:pathLst>
              <a:path w="426720" h="497839">
                <a:moveTo>
                  <a:pt x="286290" y="340278"/>
                </a:moveTo>
                <a:lnTo>
                  <a:pt x="145957" y="340278"/>
                </a:lnTo>
                <a:lnTo>
                  <a:pt x="163693" y="15140"/>
                </a:lnTo>
                <a:lnTo>
                  <a:pt x="163693" y="6748"/>
                </a:lnTo>
                <a:lnTo>
                  <a:pt x="170701" y="0"/>
                </a:lnTo>
                <a:lnTo>
                  <a:pt x="261459" y="0"/>
                </a:lnTo>
                <a:lnTo>
                  <a:pt x="268553" y="6748"/>
                </a:lnTo>
                <a:lnTo>
                  <a:pt x="268553" y="15140"/>
                </a:lnTo>
                <a:lnTo>
                  <a:pt x="286290" y="340278"/>
                </a:lnTo>
                <a:close/>
              </a:path>
              <a:path w="426720" h="497839">
                <a:moveTo>
                  <a:pt x="426450" y="497569"/>
                </a:moveTo>
                <a:lnTo>
                  <a:pt x="0" y="497569"/>
                </a:lnTo>
                <a:lnTo>
                  <a:pt x="0" y="383537"/>
                </a:lnTo>
                <a:lnTo>
                  <a:pt x="3551" y="366704"/>
                </a:lnTo>
                <a:lnTo>
                  <a:pt x="13226" y="352953"/>
                </a:lnTo>
                <a:lnTo>
                  <a:pt x="27557" y="343679"/>
                </a:lnTo>
                <a:lnTo>
                  <a:pt x="45076" y="340278"/>
                </a:lnTo>
                <a:lnTo>
                  <a:pt x="381374" y="340278"/>
                </a:lnTo>
                <a:lnTo>
                  <a:pt x="398929" y="343679"/>
                </a:lnTo>
                <a:lnTo>
                  <a:pt x="413256" y="352953"/>
                </a:lnTo>
                <a:lnTo>
                  <a:pt x="422911" y="366704"/>
                </a:lnTo>
                <a:lnTo>
                  <a:pt x="426450" y="383537"/>
                </a:lnTo>
                <a:lnTo>
                  <a:pt x="426450" y="497569"/>
                </a:lnTo>
                <a:close/>
              </a:path>
            </a:pathLst>
          </a:custGeom>
          <a:solidFill>
            <a:srgbClr val="DD2E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6191172" y="4597781"/>
            <a:ext cx="5429249" cy="30384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12763803" y="4913264"/>
            <a:ext cx="4066838" cy="240257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1" i="0">
                <a:solidFill>
                  <a:srgbClr val="2020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7999" y="0"/>
                </a:lnTo>
                <a:lnTo>
                  <a:pt x="18287999" y="10286999"/>
                </a:lnTo>
                <a:lnTo>
                  <a:pt x="0" y="10286999"/>
                </a:lnTo>
                <a:lnTo>
                  <a:pt x="0" y="0"/>
                </a:lnTo>
                <a:close/>
              </a:path>
            </a:pathLst>
          </a:custGeom>
          <a:solidFill>
            <a:srgbClr val="F4F4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6097250" y="0"/>
            <a:ext cx="2190750" cy="8191500"/>
          </a:xfrm>
          <a:custGeom>
            <a:avLst/>
            <a:gdLst/>
            <a:ahLst/>
            <a:cxnLst/>
            <a:rect l="l" t="t" r="r" b="b"/>
            <a:pathLst>
              <a:path w="2190750" h="8191500">
                <a:moveTo>
                  <a:pt x="2190749" y="8191499"/>
                </a:moveTo>
                <a:lnTo>
                  <a:pt x="0" y="8191499"/>
                </a:lnTo>
                <a:lnTo>
                  <a:pt x="0" y="0"/>
                </a:lnTo>
                <a:lnTo>
                  <a:pt x="2190749" y="0"/>
                </a:lnTo>
                <a:lnTo>
                  <a:pt x="2190749" y="8191499"/>
                </a:lnTo>
                <a:close/>
              </a:path>
            </a:pathLst>
          </a:custGeom>
          <a:solidFill>
            <a:srgbClr val="FF42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76249" y="0"/>
            <a:ext cx="0" cy="4133850"/>
          </a:xfrm>
          <a:custGeom>
            <a:avLst/>
            <a:gdLst/>
            <a:ahLst/>
            <a:cxnLst/>
            <a:rect l="l" t="t" r="r" b="b"/>
            <a:pathLst>
              <a:path h="4133850">
                <a:moveTo>
                  <a:pt x="0" y="0"/>
                </a:moveTo>
                <a:lnTo>
                  <a:pt x="0" y="4133849"/>
                </a:lnTo>
              </a:path>
            </a:pathLst>
          </a:custGeom>
          <a:ln w="38099">
            <a:solidFill>
              <a:srgbClr val="2020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4133850"/>
            <a:ext cx="971550" cy="6153150"/>
          </a:xfrm>
          <a:custGeom>
            <a:avLst/>
            <a:gdLst/>
            <a:ahLst/>
            <a:cxnLst/>
            <a:rect l="l" t="t" r="r" b="b"/>
            <a:pathLst>
              <a:path w="971550" h="6153150">
                <a:moveTo>
                  <a:pt x="0" y="6153149"/>
                </a:moveTo>
                <a:lnTo>
                  <a:pt x="0" y="0"/>
                </a:lnTo>
                <a:lnTo>
                  <a:pt x="971549" y="0"/>
                </a:lnTo>
                <a:lnTo>
                  <a:pt x="971549" y="6153149"/>
                </a:lnTo>
                <a:lnTo>
                  <a:pt x="0" y="6153149"/>
                </a:lnTo>
                <a:close/>
              </a:path>
            </a:pathLst>
          </a:custGeom>
          <a:solidFill>
            <a:srgbClr val="FF42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3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7999" y="0"/>
                </a:lnTo>
                <a:lnTo>
                  <a:pt x="18287999" y="10286999"/>
                </a:lnTo>
                <a:lnTo>
                  <a:pt x="0" y="10286999"/>
                </a:lnTo>
                <a:lnTo>
                  <a:pt x="0" y="0"/>
                </a:lnTo>
                <a:close/>
              </a:path>
            </a:pathLst>
          </a:custGeom>
          <a:solidFill>
            <a:srgbClr val="F4F4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54398" y="1160346"/>
            <a:ext cx="3858895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0" b="1" i="0">
                <a:solidFill>
                  <a:srgbClr val="2020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199" y="3261386"/>
            <a:ext cx="17373600" cy="58146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1590" marR="473709" algn="ctr">
              <a:lnSpc>
                <a:spcPts val="11030"/>
              </a:lnSpc>
              <a:spcBef>
                <a:spcPts val="135"/>
              </a:spcBef>
            </a:pPr>
            <a:r>
              <a:rPr spc="2765" dirty="0"/>
              <a:t>2</a:t>
            </a:r>
            <a:r>
              <a:rPr sz="9550" spc="2765" dirty="0">
                <a:latin typeface="Calibri"/>
                <a:cs typeface="Calibri"/>
              </a:rPr>
              <a:t>,</a:t>
            </a:r>
            <a:r>
              <a:rPr spc="2765" dirty="0"/>
              <a:t>46</a:t>
            </a:r>
            <a:endParaRPr sz="9550">
              <a:latin typeface="Calibri"/>
              <a:cs typeface="Calibri"/>
            </a:endParaRPr>
          </a:p>
          <a:p>
            <a:pPr marL="34290">
              <a:lnSpc>
                <a:spcPts val="11090"/>
              </a:lnSpc>
            </a:pPr>
            <a:r>
              <a:rPr sz="9600" b="1" spc="1070" dirty="0">
                <a:latin typeface="Arial"/>
                <a:cs typeface="Arial"/>
              </a:rPr>
              <a:t>МЛН</a:t>
            </a:r>
            <a:r>
              <a:rPr sz="9600" b="1" spc="819" dirty="0">
                <a:latin typeface="Arial"/>
                <a:cs typeface="Arial"/>
              </a:rPr>
              <a:t> </a:t>
            </a:r>
            <a:r>
              <a:rPr sz="9600" b="1" spc="150" dirty="0">
                <a:latin typeface="Arial"/>
                <a:cs typeface="Arial"/>
              </a:rPr>
              <a:t>ГА</a:t>
            </a:r>
            <a:endParaRPr sz="9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37086" y="6409690"/>
            <a:ext cx="7166609" cy="1016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19680" marR="5080" indent="-2507615">
              <a:lnSpc>
                <a:spcPct val="108300"/>
              </a:lnSpc>
              <a:spcBef>
                <a:spcPts val="100"/>
              </a:spcBef>
            </a:pPr>
            <a:r>
              <a:rPr sz="3000" spc="-65" dirty="0">
                <a:solidFill>
                  <a:srgbClr val="202020"/>
                </a:solidFill>
                <a:latin typeface="Arial Black"/>
                <a:cs typeface="Arial Black"/>
              </a:rPr>
              <a:t>ЗЕМЛИ </a:t>
            </a:r>
            <a:r>
              <a:rPr sz="3000" spc="-190" dirty="0">
                <a:solidFill>
                  <a:srgbClr val="202020"/>
                </a:solidFill>
                <a:latin typeface="Arial Black"/>
                <a:cs typeface="Arial Black"/>
              </a:rPr>
              <a:t>СТРАДАЮТ </a:t>
            </a:r>
            <a:r>
              <a:rPr sz="3000" spc="-160" dirty="0">
                <a:solidFill>
                  <a:srgbClr val="202020"/>
                </a:solidFill>
                <a:latin typeface="Arial Black"/>
                <a:cs typeface="Arial Black"/>
              </a:rPr>
              <a:t>ЕЖЕГОДНО </a:t>
            </a:r>
            <a:r>
              <a:rPr sz="3000" spc="-195" dirty="0">
                <a:solidFill>
                  <a:srgbClr val="202020"/>
                </a:solidFill>
                <a:latin typeface="Arial Black"/>
                <a:cs typeface="Arial Black"/>
              </a:rPr>
              <a:t>ОТ  </a:t>
            </a:r>
            <a:r>
              <a:rPr sz="3000" spc="-125" dirty="0">
                <a:solidFill>
                  <a:srgbClr val="202020"/>
                </a:solidFill>
                <a:latin typeface="Arial Black"/>
                <a:cs typeface="Arial Black"/>
              </a:rPr>
              <a:t>ПОЖАРОВ</a:t>
            </a:r>
            <a:endParaRPr sz="3000">
              <a:latin typeface="Arial Black"/>
              <a:cs typeface="Arial Blac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45395" y="680190"/>
            <a:ext cx="1285874" cy="20669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6688258" y="1015982"/>
            <a:ext cx="614045" cy="2914650"/>
          </a:xfrm>
          <a:prstGeom prst="rect">
            <a:avLst/>
          </a:prstGeom>
        </p:spPr>
        <p:txBody>
          <a:bodyPr vert="vert" wrap="square" lIns="0" tIns="425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sz="3400" b="1" spc="-110" dirty="0">
                <a:solidFill>
                  <a:srgbClr val="202020"/>
                </a:solidFill>
                <a:latin typeface="Arial"/>
                <a:cs typeface="Arial"/>
              </a:rPr>
              <a:t>А </a:t>
            </a:r>
            <a:r>
              <a:rPr sz="3400" b="1" spc="80" dirty="0">
                <a:solidFill>
                  <a:srgbClr val="202020"/>
                </a:solidFill>
                <a:latin typeface="Arial"/>
                <a:cs typeface="Arial"/>
              </a:rPr>
              <a:t>вы</a:t>
            </a:r>
            <a:r>
              <a:rPr sz="3400" b="1" spc="28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3400" b="1" spc="325" dirty="0">
                <a:solidFill>
                  <a:srgbClr val="202020"/>
                </a:solidFill>
                <a:latin typeface="Arial"/>
                <a:cs typeface="Arial"/>
              </a:rPr>
              <a:t>знали</a:t>
            </a:r>
            <a:r>
              <a:rPr sz="2700" spc="325" dirty="0">
                <a:solidFill>
                  <a:srgbClr val="202020"/>
                </a:solidFill>
                <a:latin typeface="Calibri"/>
                <a:cs typeface="Calibri"/>
              </a:rPr>
              <a:t>?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4349" y="0"/>
            <a:ext cx="0" cy="8648700"/>
          </a:xfrm>
          <a:custGeom>
            <a:avLst/>
            <a:gdLst/>
            <a:ahLst/>
            <a:cxnLst/>
            <a:rect l="l" t="t" r="r" b="b"/>
            <a:pathLst>
              <a:path h="8648700">
                <a:moveTo>
                  <a:pt x="0" y="0"/>
                </a:moveTo>
                <a:lnTo>
                  <a:pt x="0" y="8648699"/>
                </a:lnTo>
              </a:path>
            </a:pathLst>
          </a:custGeom>
          <a:ln w="38099">
            <a:solidFill>
              <a:srgbClr val="2020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8648700"/>
            <a:ext cx="1962150" cy="1638300"/>
          </a:xfrm>
          <a:custGeom>
            <a:avLst/>
            <a:gdLst/>
            <a:ahLst/>
            <a:cxnLst/>
            <a:rect l="l" t="t" r="r" b="b"/>
            <a:pathLst>
              <a:path w="1962150" h="1638300">
                <a:moveTo>
                  <a:pt x="0" y="1638299"/>
                </a:moveTo>
                <a:lnTo>
                  <a:pt x="1962149" y="1638299"/>
                </a:lnTo>
                <a:lnTo>
                  <a:pt x="1962149" y="0"/>
                </a:lnTo>
                <a:lnTo>
                  <a:pt x="0" y="0"/>
                </a:lnTo>
                <a:lnTo>
                  <a:pt x="0" y="1638299"/>
                </a:lnTo>
                <a:close/>
              </a:path>
            </a:pathLst>
          </a:custGeom>
          <a:solidFill>
            <a:srgbClr val="FF42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66679" y="0"/>
            <a:ext cx="2476499" cy="33623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166679" y="3457575"/>
            <a:ext cx="2476499" cy="33718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166679" y="6924675"/>
            <a:ext cx="2476499" cy="33623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94771" y="0"/>
            <a:ext cx="1929130" cy="1506220"/>
          </a:xfrm>
          <a:custGeom>
            <a:avLst/>
            <a:gdLst/>
            <a:ahLst/>
            <a:cxnLst/>
            <a:rect l="l" t="t" r="r" b="b"/>
            <a:pathLst>
              <a:path w="1929129" h="1506220">
                <a:moveTo>
                  <a:pt x="0" y="6220"/>
                </a:moveTo>
                <a:lnTo>
                  <a:pt x="0" y="0"/>
                </a:lnTo>
                <a:lnTo>
                  <a:pt x="6220" y="0"/>
                </a:lnTo>
                <a:lnTo>
                  <a:pt x="0" y="6220"/>
                </a:lnTo>
                <a:close/>
              </a:path>
              <a:path w="1929129" h="1506220">
                <a:moveTo>
                  <a:pt x="0" y="831859"/>
                </a:moveTo>
                <a:lnTo>
                  <a:pt x="0" y="528606"/>
                </a:lnTo>
                <a:lnTo>
                  <a:pt x="528606" y="0"/>
                </a:lnTo>
                <a:lnTo>
                  <a:pt x="831859" y="0"/>
                </a:lnTo>
                <a:lnTo>
                  <a:pt x="0" y="831859"/>
                </a:lnTo>
                <a:close/>
              </a:path>
              <a:path w="1929129" h="1506220">
                <a:moveTo>
                  <a:pt x="159662" y="1497835"/>
                </a:moveTo>
                <a:lnTo>
                  <a:pt x="107424" y="1476738"/>
                </a:lnTo>
                <a:lnTo>
                  <a:pt x="63222" y="1443185"/>
                </a:lnTo>
                <a:lnTo>
                  <a:pt x="29133" y="1398447"/>
                </a:lnTo>
                <a:lnTo>
                  <a:pt x="8036" y="1346209"/>
                </a:lnTo>
                <a:lnTo>
                  <a:pt x="1354245" y="0"/>
                </a:lnTo>
                <a:lnTo>
                  <a:pt x="1657497" y="0"/>
                </a:lnTo>
                <a:lnTo>
                  <a:pt x="159662" y="1497835"/>
                </a:lnTo>
                <a:close/>
              </a:path>
              <a:path w="1929129" h="1506220">
                <a:moveTo>
                  <a:pt x="977264" y="1505871"/>
                </a:moveTo>
                <a:lnTo>
                  <a:pt x="674012" y="1505871"/>
                </a:lnTo>
                <a:lnTo>
                  <a:pt x="1928812" y="251072"/>
                </a:lnTo>
                <a:lnTo>
                  <a:pt x="1928812" y="554324"/>
                </a:lnTo>
                <a:lnTo>
                  <a:pt x="977264" y="1505871"/>
                </a:lnTo>
                <a:close/>
              </a:path>
              <a:path w="1929129" h="1506220">
                <a:moveTo>
                  <a:pt x="1714499" y="1505871"/>
                </a:moveTo>
                <a:lnTo>
                  <a:pt x="1499651" y="1505871"/>
                </a:lnTo>
                <a:lnTo>
                  <a:pt x="1928812" y="1076711"/>
                </a:lnTo>
                <a:lnTo>
                  <a:pt x="1928812" y="1291559"/>
                </a:lnTo>
                <a:lnTo>
                  <a:pt x="1924433" y="1334614"/>
                </a:lnTo>
                <a:lnTo>
                  <a:pt x="1911868" y="1374806"/>
                </a:lnTo>
                <a:lnTo>
                  <a:pt x="1891968" y="1411281"/>
                </a:lnTo>
                <a:lnTo>
                  <a:pt x="1865590" y="1443185"/>
                </a:lnTo>
                <a:lnTo>
                  <a:pt x="1833995" y="1469254"/>
                </a:lnTo>
                <a:lnTo>
                  <a:pt x="1797679" y="1488994"/>
                </a:lnTo>
                <a:lnTo>
                  <a:pt x="1757546" y="1501501"/>
                </a:lnTo>
                <a:lnTo>
                  <a:pt x="1714499" y="1505871"/>
                </a:lnTo>
                <a:close/>
              </a:path>
            </a:pathLst>
          </a:custGeom>
          <a:solidFill>
            <a:srgbClr val="FF42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33400" y="0"/>
            <a:ext cx="2724149" cy="436244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13247" y="6515100"/>
            <a:ext cx="3877310" cy="1730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500" b="1" spc="335" dirty="0">
                <a:solidFill>
                  <a:srgbClr val="202020"/>
                </a:solidFill>
                <a:latin typeface="Arial"/>
                <a:cs typeface="Arial"/>
              </a:rPr>
              <a:t>НАШЕ</a:t>
            </a:r>
            <a:endParaRPr sz="55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25"/>
              </a:spcBef>
            </a:pPr>
            <a:r>
              <a:rPr sz="5500" b="1" spc="275" dirty="0">
                <a:solidFill>
                  <a:srgbClr val="202020"/>
                </a:solidFill>
                <a:latin typeface="Arial"/>
                <a:cs typeface="Arial"/>
              </a:rPr>
              <a:t>Р</a:t>
            </a:r>
            <a:r>
              <a:rPr sz="5500" b="1" spc="-100" dirty="0">
                <a:solidFill>
                  <a:srgbClr val="202020"/>
                </a:solidFill>
                <a:latin typeface="Arial"/>
                <a:cs typeface="Arial"/>
              </a:rPr>
              <a:t>Е</a:t>
            </a:r>
            <a:r>
              <a:rPr sz="5500" b="1" spc="890" dirty="0">
                <a:solidFill>
                  <a:srgbClr val="202020"/>
                </a:solidFill>
                <a:latin typeface="Arial"/>
                <a:cs typeface="Arial"/>
              </a:rPr>
              <a:t>Ш</a:t>
            </a:r>
            <a:r>
              <a:rPr sz="5500" b="1" spc="-100" dirty="0">
                <a:solidFill>
                  <a:srgbClr val="202020"/>
                </a:solidFill>
                <a:latin typeface="Arial"/>
                <a:cs typeface="Arial"/>
              </a:rPr>
              <a:t>Е</a:t>
            </a:r>
            <a:r>
              <a:rPr sz="5500" b="1" spc="725" dirty="0">
                <a:solidFill>
                  <a:srgbClr val="202020"/>
                </a:solidFill>
                <a:latin typeface="Arial"/>
                <a:cs typeface="Arial"/>
              </a:rPr>
              <a:t>Н</a:t>
            </a:r>
            <a:r>
              <a:rPr sz="5500" b="1" spc="1060" dirty="0">
                <a:solidFill>
                  <a:srgbClr val="202020"/>
                </a:solidFill>
                <a:latin typeface="Arial"/>
                <a:cs typeface="Arial"/>
              </a:rPr>
              <a:t>И</a:t>
            </a:r>
            <a:r>
              <a:rPr sz="5500" b="1" spc="-590" dirty="0">
                <a:solidFill>
                  <a:srgbClr val="202020"/>
                </a:solidFill>
                <a:latin typeface="Arial"/>
                <a:cs typeface="Arial"/>
              </a:rPr>
              <a:t>Е</a:t>
            </a:r>
            <a:endParaRPr sz="55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356144" y="1590382"/>
            <a:ext cx="5192395" cy="101600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253365" indent="-241300">
              <a:lnSpc>
                <a:spcPct val="100000"/>
              </a:lnSpc>
              <a:spcBef>
                <a:spcPts val="640"/>
              </a:spcBef>
              <a:buSzPct val="76785"/>
              <a:buFont typeface="Gill Sans MT"/>
              <a:buChar char="-"/>
              <a:tabLst>
                <a:tab pos="254000" algn="l"/>
              </a:tabLst>
            </a:pPr>
            <a:r>
              <a:rPr sz="2800" spc="-229" dirty="0">
                <a:solidFill>
                  <a:srgbClr val="202020"/>
                </a:solidFill>
                <a:latin typeface="Arial Black"/>
                <a:cs typeface="Arial Black"/>
              </a:rPr>
              <a:t>на </a:t>
            </a:r>
            <a:r>
              <a:rPr sz="2800" spc="-204" dirty="0">
                <a:solidFill>
                  <a:srgbClr val="202020"/>
                </a:solidFill>
                <a:latin typeface="Arial Black"/>
                <a:cs typeface="Arial Black"/>
              </a:rPr>
              <a:t>глубине </a:t>
            </a:r>
            <a:r>
              <a:rPr sz="1950" spc="440" dirty="0">
                <a:solidFill>
                  <a:srgbClr val="202020"/>
                </a:solidFill>
                <a:latin typeface="Arial"/>
                <a:cs typeface="Arial"/>
              </a:rPr>
              <a:t>5</a:t>
            </a:r>
            <a:r>
              <a:rPr sz="2150" spc="440" dirty="0">
                <a:solidFill>
                  <a:srgbClr val="202020"/>
                </a:solidFill>
                <a:latin typeface="Gill Sans MT"/>
                <a:cs typeface="Gill Sans MT"/>
              </a:rPr>
              <a:t>-</a:t>
            </a:r>
            <a:r>
              <a:rPr sz="1950" spc="440" dirty="0">
                <a:solidFill>
                  <a:srgbClr val="202020"/>
                </a:solidFill>
                <a:latin typeface="Arial"/>
                <a:cs typeface="Arial"/>
              </a:rPr>
              <a:t>10</a:t>
            </a:r>
            <a:r>
              <a:rPr sz="1950" spc="65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2800" spc="-375" dirty="0">
                <a:solidFill>
                  <a:srgbClr val="202020"/>
                </a:solidFill>
                <a:latin typeface="Arial Black"/>
                <a:cs typeface="Arial Black"/>
              </a:rPr>
              <a:t>см</a:t>
            </a:r>
            <a:endParaRPr sz="2800">
              <a:latin typeface="Arial Black"/>
              <a:cs typeface="Arial Black"/>
            </a:endParaRPr>
          </a:p>
          <a:p>
            <a:pPr marL="253365" indent="-241300">
              <a:lnSpc>
                <a:spcPct val="100000"/>
              </a:lnSpc>
              <a:spcBef>
                <a:spcPts val="540"/>
              </a:spcBef>
              <a:buSzPct val="76785"/>
              <a:buFont typeface="Gill Sans MT"/>
              <a:buChar char="-"/>
              <a:tabLst>
                <a:tab pos="254000" algn="l"/>
              </a:tabLst>
            </a:pPr>
            <a:r>
              <a:rPr sz="2800" spc="-195" dirty="0">
                <a:solidFill>
                  <a:srgbClr val="202020"/>
                </a:solidFill>
                <a:latin typeface="Arial Black"/>
                <a:cs typeface="Arial Black"/>
              </a:rPr>
              <a:t>настроен </a:t>
            </a:r>
            <a:r>
              <a:rPr sz="2800" spc="-229" dirty="0">
                <a:solidFill>
                  <a:srgbClr val="202020"/>
                </a:solidFill>
                <a:latin typeface="Arial Black"/>
                <a:cs typeface="Arial Black"/>
              </a:rPr>
              <a:t>на </a:t>
            </a:r>
            <a:r>
              <a:rPr sz="2800" spc="-185" dirty="0">
                <a:solidFill>
                  <a:srgbClr val="202020"/>
                </a:solidFill>
                <a:latin typeface="Arial Black"/>
                <a:cs typeface="Arial Black"/>
              </a:rPr>
              <a:t>частоту </a:t>
            </a:r>
            <a:r>
              <a:rPr sz="1950" spc="445" dirty="0">
                <a:solidFill>
                  <a:srgbClr val="202020"/>
                </a:solidFill>
                <a:latin typeface="Arial"/>
                <a:cs typeface="Arial"/>
              </a:rPr>
              <a:t>2</a:t>
            </a:r>
            <a:r>
              <a:rPr sz="2150" spc="445" dirty="0">
                <a:solidFill>
                  <a:srgbClr val="202020"/>
                </a:solidFill>
                <a:latin typeface="Gill Sans MT"/>
                <a:cs typeface="Gill Sans MT"/>
              </a:rPr>
              <a:t>,</a:t>
            </a:r>
            <a:r>
              <a:rPr sz="1950" spc="445" dirty="0">
                <a:solidFill>
                  <a:srgbClr val="202020"/>
                </a:solidFill>
                <a:latin typeface="Arial"/>
                <a:cs typeface="Arial"/>
              </a:rPr>
              <a:t>9</a:t>
            </a:r>
            <a:r>
              <a:rPr sz="1950" spc="73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2800" spc="-220" dirty="0">
                <a:solidFill>
                  <a:srgbClr val="202020"/>
                </a:solidFill>
                <a:latin typeface="Arial Black"/>
                <a:cs typeface="Arial Black"/>
              </a:rPr>
              <a:t>нм</a:t>
            </a:r>
            <a:endParaRPr sz="2800">
              <a:latin typeface="Arial Black"/>
              <a:cs typeface="Arial Black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0356144" y="431513"/>
            <a:ext cx="5711825" cy="1092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95"/>
              </a:spcBef>
              <a:tabLst>
                <a:tab pos="1988820" algn="l"/>
                <a:tab pos="5384800" algn="l"/>
              </a:tabLst>
            </a:pPr>
            <a:r>
              <a:rPr sz="3000" spc="450" dirty="0"/>
              <a:t>Д</a:t>
            </a:r>
            <a:r>
              <a:rPr sz="3000" spc="200" dirty="0"/>
              <a:t>АТ</a:t>
            </a:r>
            <a:r>
              <a:rPr sz="3000" spc="375" dirty="0"/>
              <a:t>Ч</a:t>
            </a:r>
            <a:r>
              <a:rPr sz="3000" spc="610" dirty="0"/>
              <a:t>И</a:t>
            </a:r>
            <a:r>
              <a:rPr sz="3000" spc="180" dirty="0"/>
              <a:t>К</a:t>
            </a:r>
            <a:r>
              <a:rPr sz="3000" dirty="0"/>
              <a:t>	</a:t>
            </a:r>
            <a:r>
              <a:rPr sz="3000" spc="200" dirty="0"/>
              <a:t>Т</a:t>
            </a:r>
            <a:r>
              <a:rPr sz="3000" spc="-25" dirty="0"/>
              <a:t>Е</a:t>
            </a:r>
            <a:r>
              <a:rPr sz="3000" spc="630" dirty="0"/>
              <a:t>М</a:t>
            </a:r>
            <a:r>
              <a:rPr sz="3000" spc="375" dirty="0"/>
              <a:t>П</a:t>
            </a:r>
            <a:r>
              <a:rPr sz="3000" spc="-25" dirty="0"/>
              <a:t>Е</a:t>
            </a:r>
            <a:r>
              <a:rPr sz="3000" spc="180" dirty="0"/>
              <a:t>Р</a:t>
            </a:r>
            <a:r>
              <a:rPr sz="3000" spc="200" dirty="0"/>
              <a:t>АТ</a:t>
            </a:r>
            <a:r>
              <a:rPr sz="3000" spc="420" dirty="0"/>
              <a:t>У</a:t>
            </a:r>
            <a:r>
              <a:rPr sz="3000" spc="180" dirty="0"/>
              <a:t>Р</a:t>
            </a:r>
            <a:r>
              <a:rPr sz="3000" spc="-220" dirty="0"/>
              <a:t>Ы</a:t>
            </a:r>
            <a:r>
              <a:rPr sz="3000" dirty="0"/>
              <a:t>	</a:t>
            </a:r>
            <a:r>
              <a:rPr sz="3000" spc="180" dirty="0"/>
              <a:t>И  </a:t>
            </a:r>
            <a:r>
              <a:rPr sz="3000" spc="335" dirty="0"/>
              <a:t>ДАТЧИК	</a:t>
            </a:r>
            <a:r>
              <a:rPr sz="3000" spc="225" dirty="0"/>
              <a:t>ОГНЯ</a:t>
            </a:r>
            <a:endParaRPr sz="3000"/>
          </a:p>
        </p:txBody>
      </p:sp>
      <p:sp>
        <p:nvSpPr>
          <p:cNvPr id="12" name="object 12"/>
          <p:cNvSpPr txBox="1"/>
          <p:nvPr/>
        </p:nvSpPr>
        <p:spPr>
          <a:xfrm>
            <a:off x="10356144" y="8108253"/>
            <a:ext cx="6408420" cy="1016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6100"/>
              </a:lnSpc>
              <a:spcBef>
                <a:spcPts val="100"/>
              </a:spcBef>
            </a:pPr>
            <a:r>
              <a:rPr sz="2150" spc="320" dirty="0">
                <a:solidFill>
                  <a:srgbClr val="202020"/>
                </a:solidFill>
                <a:latin typeface="Gill Sans MT"/>
                <a:cs typeface="Gill Sans MT"/>
              </a:rPr>
              <a:t>- </a:t>
            </a:r>
            <a:r>
              <a:rPr sz="2800" spc="-235" dirty="0">
                <a:solidFill>
                  <a:srgbClr val="202020"/>
                </a:solidFill>
                <a:latin typeface="Arial Black"/>
                <a:cs typeface="Arial Black"/>
              </a:rPr>
              <a:t>посылает </a:t>
            </a:r>
            <a:r>
              <a:rPr sz="2800" spc="-270" dirty="0">
                <a:solidFill>
                  <a:srgbClr val="202020"/>
                </a:solidFill>
                <a:latin typeface="Arial Black"/>
                <a:cs typeface="Arial Black"/>
              </a:rPr>
              <a:t>СМС </a:t>
            </a:r>
            <a:r>
              <a:rPr sz="2800" spc="-114" dirty="0">
                <a:solidFill>
                  <a:srgbClr val="202020"/>
                </a:solidFill>
                <a:latin typeface="Arial Black"/>
                <a:cs typeface="Arial Black"/>
              </a:rPr>
              <a:t>при </a:t>
            </a:r>
            <a:r>
              <a:rPr sz="2800" spc="-180" dirty="0">
                <a:solidFill>
                  <a:srgbClr val="202020"/>
                </a:solidFill>
                <a:latin typeface="Arial Black"/>
                <a:cs typeface="Arial Black"/>
              </a:rPr>
              <a:t>сработывании  </a:t>
            </a:r>
            <a:r>
              <a:rPr sz="2800" spc="-290" dirty="0">
                <a:solidFill>
                  <a:srgbClr val="202020"/>
                </a:solidFill>
                <a:latin typeface="Arial Black"/>
                <a:cs typeface="Arial Black"/>
              </a:rPr>
              <a:t>всех </a:t>
            </a:r>
            <a:r>
              <a:rPr sz="1950" spc="145" dirty="0">
                <a:solidFill>
                  <a:srgbClr val="202020"/>
                </a:solidFill>
                <a:latin typeface="Arial"/>
                <a:cs typeface="Arial"/>
              </a:rPr>
              <a:t>3</a:t>
            </a:r>
            <a:r>
              <a:rPr sz="2150" spc="145" dirty="0">
                <a:solidFill>
                  <a:srgbClr val="202020"/>
                </a:solidFill>
                <a:latin typeface="Gill Sans MT"/>
                <a:cs typeface="Gill Sans MT"/>
              </a:rPr>
              <a:t>-</a:t>
            </a:r>
            <a:r>
              <a:rPr sz="2800" spc="145" dirty="0">
                <a:solidFill>
                  <a:srgbClr val="202020"/>
                </a:solidFill>
                <a:latin typeface="Arial Black"/>
                <a:cs typeface="Arial Black"/>
              </a:rPr>
              <a:t>х</a:t>
            </a:r>
            <a:r>
              <a:rPr sz="2800" spc="-470" dirty="0">
                <a:solidFill>
                  <a:srgbClr val="202020"/>
                </a:solidFill>
                <a:latin typeface="Arial Black"/>
                <a:cs typeface="Arial Black"/>
              </a:rPr>
              <a:t> </a:t>
            </a:r>
            <a:r>
              <a:rPr sz="2800" spc="-150" dirty="0">
                <a:solidFill>
                  <a:srgbClr val="202020"/>
                </a:solidFill>
                <a:latin typeface="Arial Black"/>
                <a:cs typeface="Arial Black"/>
              </a:rPr>
              <a:t>параметров</a:t>
            </a:r>
            <a:endParaRPr sz="2800">
              <a:latin typeface="Arial Black"/>
              <a:cs typeface="Arial Blac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356144" y="7558984"/>
            <a:ext cx="194945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630" dirty="0">
                <a:solidFill>
                  <a:srgbClr val="202020"/>
                </a:solidFill>
                <a:latin typeface="Arial"/>
                <a:cs typeface="Arial"/>
              </a:rPr>
              <a:t>М</a:t>
            </a:r>
            <a:r>
              <a:rPr sz="3000" b="1" spc="350" dirty="0">
                <a:solidFill>
                  <a:srgbClr val="202020"/>
                </a:solidFill>
                <a:latin typeface="Arial"/>
                <a:cs typeface="Arial"/>
              </a:rPr>
              <a:t>О</a:t>
            </a:r>
            <a:r>
              <a:rPr sz="3000" b="1" spc="450" dirty="0">
                <a:solidFill>
                  <a:srgbClr val="202020"/>
                </a:solidFill>
                <a:latin typeface="Arial"/>
                <a:cs typeface="Arial"/>
              </a:rPr>
              <a:t>Д</a:t>
            </a:r>
            <a:r>
              <a:rPr sz="3000" b="1" spc="420" dirty="0">
                <a:solidFill>
                  <a:srgbClr val="202020"/>
                </a:solidFill>
                <a:latin typeface="Arial"/>
                <a:cs typeface="Arial"/>
              </a:rPr>
              <a:t>У</a:t>
            </a:r>
            <a:r>
              <a:rPr sz="3000" b="1" spc="430" dirty="0">
                <a:solidFill>
                  <a:srgbClr val="202020"/>
                </a:solidFill>
                <a:latin typeface="Arial"/>
                <a:cs typeface="Arial"/>
              </a:rPr>
              <a:t>Л</a:t>
            </a:r>
            <a:r>
              <a:rPr sz="3000" b="1" spc="-245" dirty="0">
                <a:solidFill>
                  <a:srgbClr val="202020"/>
                </a:solidFill>
                <a:latin typeface="Arial"/>
                <a:cs typeface="Arial"/>
              </a:rPr>
              <a:t>Ь</a:t>
            </a:r>
            <a:endParaRPr sz="3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444403" y="7667187"/>
            <a:ext cx="1203325" cy="3530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150" spc="855" dirty="0">
                <a:solidFill>
                  <a:srgbClr val="202020"/>
                </a:solidFill>
                <a:latin typeface="Arial"/>
                <a:cs typeface="Arial"/>
              </a:rPr>
              <a:t>G</a:t>
            </a:r>
            <a:r>
              <a:rPr sz="2150" spc="905" dirty="0">
                <a:solidFill>
                  <a:srgbClr val="202020"/>
                </a:solidFill>
                <a:latin typeface="Arial"/>
                <a:cs typeface="Arial"/>
              </a:rPr>
              <a:t>P</a:t>
            </a:r>
            <a:r>
              <a:rPr sz="2150" spc="915" dirty="0">
                <a:solidFill>
                  <a:srgbClr val="202020"/>
                </a:solidFill>
                <a:latin typeface="Arial"/>
                <a:cs typeface="Arial"/>
              </a:rPr>
              <a:t>R</a:t>
            </a:r>
            <a:r>
              <a:rPr sz="2150" spc="495" dirty="0">
                <a:solidFill>
                  <a:srgbClr val="202020"/>
                </a:solidFill>
                <a:latin typeface="Arial"/>
                <a:cs typeface="Arial"/>
              </a:rPr>
              <a:t>S</a:t>
            </a:r>
            <a:endParaRPr sz="21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356144" y="4177570"/>
            <a:ext cx="5652135" cy="1242695"/>
          </a:xfrm>
          <a:prstGeom prst="rect">
            <a:avLst/>
          </a:prstGeom>
        </p:spPr>
        <p:txBody>
          <a:bodyPr vert="horz" wrap="square" lIns="0" tIns="1847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55"/>
              </a:spcBef>
              <a:tabLst>
                <a:tab pos="3930650" algn="l"/>
              </a:tabLst>
            </a:pPr>
            <a:r>
              <a:rPr sz="3000" b="1" spc="480" dirty="0">
                <a:solidFill>
                  <a:srgbClr val="202020"/>
                </a:solidFill>
                <a:latin typeface="Arial"/>
                <a:cs typeface="Arial"/>
              </a:rPr>
              <a:t>К</a:t>
            </a:r>
            <a:r>
              <a:rPr sz="3000" b="1" spc="350" dirty="0">
                <a:solidFill>
                  <a:srgbClr val="202020"/>
                </a:solidFill>
                <a:latin typeface="Arial"/>
                <a:cs typeface="Arial"/>
              </a:rPr>
              <a:t>О</a:t>
            </a:r>
            <a:r>
              <a:rPr sz="3000" b="1" spc="630" dirty="0">
                <a:solidFill>
                  <a:srgbClr val="202020"/>
                </a:solidFill>
                <a:latin typeface="Arial"/>
                <a:cs typeface="Arial"/>
              </a:rPr>
              <a:t>М</a:t>
            </a:r>
            <a:r>
              <a:rPr sz="3000" b="1" spc="375" dirty="0">
                <a:solidFill>
                  <a:srgbClr val="202020"/>
                </a:solidFill>
                <a:latin typeface="Arial"/>
                <a:cs typeface="Arial"/>
              </a:rPr>
              <a:t>П</a:t>
            </a:r>
            <a:r>
              <a:rPr sz="3000" b="1" spc="55" dirty="0">
                <a:solidFill>
                  <a:srgbClr val="202020"/>
                </a:solidFill>
                <a:latin typeface="Arial"/>
                <a:cs typeface="Arial"/>
              </a:rPr>
              <a:t>Ь</a:t>
            </a:r>
            <a:r>
              <a:rPr sz="3000" b="1" spc="415" dirty="0">
                <a:solidFill>
                  <a:srgbClr val="202020"/>
                </a:solidFill>
                <a:latin typeface="Arial"/>
                <a:cs typeface="Arial"/>
              </a:rPr>
              <a:t>Ю</a:t>
            </a:r>
            <a:r>
              <a:rPr sz="3000" b="1" spc="200" dirty="0">
                <a:solidFill>
                  <a:srgbClr val="202020"/>
                </a:solidFill>
                <a:latin typeface="Arial"/>
                <a:cs typeface="Arial"/>
              </a:rPr>
              <a:t>Т</a:t>
            </a:r>
            <a:r>
              <a:rPr sz="3000" b="1" spc="-25" dirty="0">
                <a:solidFill>
                  <a:srgbClr val="202020"/>
                </a:solidFill>
                <a:latin typeface="Arial"/>
                <a:cs typeface="Arial"/>
              </a:rPr>
              <a:t>Е</a:t>
            </a:r>
            <a:r>
              <a:rPr sz="3000" b="1" spc="180" dirty="0">
                <a:solidFill>
                  <a:srgbClr val="202020"/>
                </a:solidFill>
                <a:latin typeface="Arial"/>
                <a:cs typeface="Arial"/>
              </a:rPr>
              <a:t>Р</a:t>
            </a:r>
            <a:r>
              <a:rPr sz="3000" b="1" spc="425" dirty="0">
                <a:solidFill>
                  <a:srgbClr val="202020"/>
                </a:solidFill>
                <a:latin typeface="Arial"/>
                <a:cs typeface="Arial"/>
              </a:rPr>
              <a:t>Н</a:t>
            </a:r>
            <a:r>
              <a:rPr sz="3000" b="1" spc="350" dirty="0">
                <a:solidFill>
                  <a:srgbClr val="202020"/>
                </a:solidFill>
                <a:latin typeface="Arial"/>
                <a:cs typeface="Arial"/>
              </a:rPr>
              <a:t>О</a:t>
            </a:r>
            <a:r>
              <a:rPr sz="3000" b="1" spc="-325" dirty="0">
                <a:solidFill>
                  <a:srgbClr val="202020"/>
                </a:solidFill>
                <a:latin typeface="Arial"/>
                <a:cs typeface="Arial"/>
              </a:rPr>
              <a:t>Е</a:t>
            </a:r>
            <a:r>
              <a:rPr sz="3000" b="1" dirty="0">
                <a:solidFill>
                  <a:srgbClr val="202020"/>
                </a:solidFill>
                <a:latin typeface="Arial"/>
                <a:cs typeface="Arial"/>
              </a:rPr>
              <a:t>	</a:t>
            </a:r>
            <a:r>
              <a:rPr sz="3000" b="1" spc="360" dirty="0">
                <a:solidFill>
                  <a:srgbClr val="202020"/>
                </a:solidFill>
                <a:latin typeface="Arial"/>
                <a:cs typeface="Arial"/>
              </a:rPr>
              <a:t>З</a:t>
            </a:r>
            <a:r>
              <a:rPr sz="3000" b="1" spc="180" dirty="0">
                <a:solidFill>
                  <a:srgbClr val="202020"/>
                </a:solidFill>
                <a:latin typeface="Arial"/>
                <a:cs typeface="Arial"/>
              </a:rPr>
              <a:t>Р</a:t>
            </a:r>
            <a:r>
              <a:rPr sz="3000" b="1" spc="-25" dirty="0">
                <a:solidFill>
                  <a:srgbClr val="202020"/>
                </a:solidFill>
                <a:latin typeface="Arial"/>
                <a:cs typeface="Arial"/>
              </a:rPr>
              <a:t>Е</a:t>
            </a:r>
            <a:r>
              <a:rPr sz="3000" b="1" spc="425" dirty="0">
                <a:solidFill>
                  <a:srgbClr val="202020"/>
                </a:solidFill>
                <a:latin typeface="Arial"/>
                <a:cs typeface="Arial"/>
              </a:rPr>
              <a:t>Н</a:t>
            </a:r>
            <a:r>
              <a:rPr sz="3000" b="1" spc="610" dirty="0">
                <a:solidFill>
                  <a:srgbClr val="202020"/>
                </a:solidFill>
                <a:latin typeface="Arial"/>
                <a:cs typeface="Arial"/>
              </a:rPr>
              <a:t>И</a:t>
            </a:r>
            <a:r>
              <a:rPr sz="3000" b="1" spc="-325" dirty="0">
                <a:solidFill>
                  <a:srgbClr val="202020"/>
                </a:solidFill>
                <a:latin typeface="Arial"/>
                <a:cs typeface="Arial"/>
              </a:rPr>
              <a:t>Е</a:t>
            </a:r>
            <a:endParaRPr sz="3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65"/>
              </a:spcBef>
            </a:pPr>
            <a:r>
              <a:rPr sz="2150" spc="320" dirty="0">
                <a:solidFill>
                  <a:srgbClr val="202020"/>
                </a:solidFill>
                <a:latin typeface="Gill Sans MT"/>
                <a:cs typeface="Gill Sans MT"/>
              </a:rPr>
              <a:t>- </a:t>
            </a:r>
            <a:r>
              <a:rPr sz="2800" spc="-225" dirty="0">
                <a:solidFill>
                  <a:srgbClr val="202020"/>
                </a:solidFill>
                <a:latin typeface="Arial Black"/>
                <a:cs typeface="Arial Black"/>
              </a:rPr>
              <a:t>камеру </a:t>
            </a:r>
            <a:r>
              <a:rPr sz="2800" spc="-220" dirty="0">
                <a:solidFill>
                  <a:srgbClr val="202020"/>
                </a:solidFill>
                <a:latin typeface="Arial Black"/>
                <a:cs typeface="Arial Black"/>
              </a:rPr>
              <a:t>распознает</a:t>
            </a:r>
            <a:r>
              <a:rPr sz="2800" spc="55" dirty="0">
                <a:solidFill>
                  <a:srgbClr val="202020"/>
                </a:solidFill>
                <a:latin typeface="Arial Black"/>
                <a:cs typeface="Arial Black"/>
              </a:rPr>
              <a:t> </a:t>
            </a:r>
            <a:r>
              <a:rPr sz="2800" spc="-125" dirty="0">
                <a:solidFill>
                  <a:srgbClr val="202020"/>
                </a:solidFill>
                <a:latin typeface="Arial Black"/>
                <a:cs typeface="Arial Black"/>
              </a:rPr>
              <a:t>огонь</a:t>
            </a:r>
            <a:endParaRPr sz="2800">
              <a:latin typeface="Arial Black"/>
              <a:cs typeface="Arial Black"/>
            </a:endParaRPr>
          </a:p>
        </p:txBody>
      </p:sp>
      <p:sp>
        <p:nvSpPr>
          <p:cNvPr id="16" name="object 6">
            <a:extLst>
              <a:ext uri="{FF2B5EF4-FFF2-40B4-BE49-F238E27FC236}">
                <a16:creationId xmlns:a16="http://schemas.microsoft.com/office/drawing/2014/main" id="{F8D44681-1D57-4B63-93BA-2868ADCB1D2A}"/>
              </a:ext>
            </a:extLst>
          </p:cNvPr>
          <p:cNvSpPr txBox="1"/>
          <p:nvPr/>
        </p:nvSpPr>
        <p:spPr>
          <a:xfrm>
            <a:off x="4800599" y="9979865"/>
            <a:ext cx="13394993" cy="245580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475"/>
              </a:spcBef>
              <a:tabLst>
                <a:tab pos="2376170" algn="l"/>
                <a:tab pos="3989704" algn="l"/>
                <a:tab pos="4792980" algn="l"/>
              </a:tabLst>
            </a:pPr>
            <a:r>
              <a:rPr sz="1200" b="1" spc="300" dirty="0">
                <a:latin typeface="Arial Narrow"/>
                <a:cs typeface="Arial Narrow"/>
              </a:rPr>
              <a:t>К</a:t>
            </a:r>
            <a:r>
              <a:rPr sz="1200" b="1" spc="-60" dirty="0">
                <a:latin typeface="Arial Narrow"/>
                <a:cs typeface="Arial Narrow"/>
              </a:rPr>
              <a:t> </a:t>
            </a:r>
            <a:r>
              <a:rPr sz="1200" b="1" spc="110" dirty="0">
                <a:latin typeface="Arial Narrow"/>
                <a:cs typeface="Arial Narrow"/>
              </a:rPr>
              <a:t>Е</a:t>
            </a:r>
            <a:r>
              <a:rPr sz="1200" b="1" spc="-60" dirty="0">
                <a:latin typeface="Arial Narrow"/>
                <a:cs typeface="Arial Narrow"/>
              </a:rPr>
              <a:t> </a:t>
            </a:r>
            <a:r>
              <a:rPr sz="1200" b="1" spc="315" dirty="0">
                <a:latin typeface="Arial Narrow"/>
                <a:cs typeface="Arial Narrow"/>
              </a:rPr>
              <a:t>Н</a:t>
            </a:r>
            <a:r>
              <a:rPr sz="1200" b="1" spc="-55" dirty="0">
                <a:latin typeface="Arial Narrow"/>
                <a:cs typeface="Arial Narrow"/>
              </a:rPr>
              <a:t> </a:t>
            </a:r>
            <a:r>
              <a:rPr sz="1200" b="1" spc="535" dirty="0">
                <a:latin typeface="Arial Narrow"/>
                <a:cs typeface="Arial Narrow"/>
              </a:rPr>
              <a:t>Ж</a:t>
            </a:r>
            <a:r>
              <a:rPr sz="1200" b="1" spc="-60" dirty="0">
                <a:latin typeface="Arial Narrow"/>
                <a:cs typeface="Arial Narrow"/>
              </a:rPr>
              <a:t> </a:t>
            </a:r>
            <a:r>
              <a:rPr sz="1200" b="1" spc="110" dirty="0">
                <a:latin typeface="Arial Narrow"/>
                <a:cs typeface="Arial Narrow"/>
              </a:rPr>
              <a:t>Е</a:t>
            </a:r>
            <a:r>
              <a:rPr sz="1200" b="1" spc="-55" dirty="0">
                <a:latin typeface="Arial Narrow"/>
                <a:cs typeface="Arial Narrow"/>
              </a:rPr>
              <a:t> </a:t>
            </a:r>
            <a:r>
              <a:rPr sz="1200" b="1" spc="155" dirty="0">
                <a:latin typeface="Arial Narrow"/>
                <a:cs typeface="Arial Narrow"/>
              </a:rPr>
              <a:t>Б</a:t>
            </a:r>
            <a:r>
              <a:rPr sz="1200" b="1" spc="-60" dirty="0">
                <a:latin typeface="Arial Narrow"/>
                <a:cs typeface="Arial Narrow"/>
              </a:rPr>
              <a:t> </a:t>
            </a:r>
            <a:r>
              <a:rPr sz="1200" b="1" spc="160" dirty="0">
                <a:latin typeface="Arial Narrow"/>
                <a:cs typeface="Arial Narrow"/>
              </a:rPr>
              <a:t>А</a:t>
            </a:r>
            <a:r>
              <a:rPr sz="1200" b="1" spc="-60" dirty="0">
                <a:latin typeface="Arial Narrow"/>
                <a:cs typeface="Arial Narrow"/>
              </a:rPr>
              <a:t> </a:t>
            </a:r>
            <a:r>
              <a:rPr sz="1200" b="1" spc="110" dirty="0">
                <a:latin typeface="Arial Narrow"/>
                <a:cs typeface="Arial Narrow"/>
              </a:rPr>
              <a:t>Е</a:t>
            </a:r>
            <a:r>
              <a:rPr sz="1200" b="1" spc="-55" dirty="0">
                <a:latin typeface="Arial Narrow"/>
                <a:cs typeface="Arial Narrow"/>
              </a:rPr>
              <a:t> </a:t>
            </a:r>
            <a:r>
              <a:rPr sz="1200" b="1" spc="180" dirty="0">
                <a:latin typeface="Arial Narrow"/>
                <a:cs typeface="Arial Narrow"/>
              </a:rPr>
              <a:t>В</a:t>
            </a:r>
            <a:r>
              <a:rPr sz="1200" b="1" spc="-60" dirty="0">
                <a:latin typeface="Arial Narrow"/>
                <a:cs typeface="Arial Narrow"/>
              </a:rPr>
              <a:t> </a:t>
            </a:r>
            <a:r>
              <a:rPr sz="1200" b="1" spc="160" dirty="0">
                <a:latin typeface="Arial Narrow"/>
                <a:cs typeface="Arial Narrow"/>
              </a:rPr>
              <a:t>А	А</a:t>
            </a:r>
            <a:r>
              <a:rPr sz="1200" b="1" spc="-55" dirty="0">
                <a:latin typeface="Arial Narrow"/>
                <a:cs typeface="Arial Narrow"/>
              </a:rPr>
              <a:t> </a:t>
            </a:r>
            <a:r>
              <a:rPr sz="1200" b="1" spc="335" dirty="0">
                <a:latin typeface="Arial Narrow"/>
                <a:cs typeface="Arial Narrow"/>
              </a:rPr>
              <a:t>Й</a:t>
            </a:r>
            <a:r>
              <a:rPr sz="1200" b="1" spc="-60" dirty="0">
                <a:latin typeface="Arial Narrow"/>
                <a:cs typeface="Arial Narrow"/>
              </a:rPr>
              <a:t> </a:t>
            </a:r>
            <a:r>
              <a:rPr sz="1200" b="1" spc="345" dirty="0">
                <a:latin typeface="Arial Narrow"/>
                <a:cs typeface="Arial Narrow"/>
              </a:rPr>
              <a:t>Д</a:t>
            </a:r>
            <a:r>
              <a:rPr sz="1200" b="1" spc="-60" dirty="0">
                <a:latin typeface="Arial Narrow"/>
                <a:cs typeface="Arial Narrow"/>
              </a:rPr>
              <a:t> </a:t>
            </a:r>
            <a:r>
              <a:rPr sz="1200" b="1" spc="160" dirty="0">
                <a:latin typeface="Arial Narrow"/>
                <a:cs typeface="Arial Narrow"/>
              </a:rPr>
              <a:t>А</a:t>
            </a:r>
            <a:r>
              <a:rPr sz="1200" b="1" spc="-60" dirty="0">
                <a:latin typeface="Arial Narrow"/>
                <a:cs typeface="Arial Narrow"/>
              </a:rPr>
              <a:t> </a:t>
            </a:r>
            <a:r>
              <a:rPr sz="1200" b="1" spc="315" dirty="0">
                <a:latin typeface="Arial Narrow"/>
                <a:cs typeface="Arial Narrow"/>
              </a:rPr>
              <a:t>Н</a:t>
            </a:r>
            <a:r>
              <a:rPr sz="1200" b="1" spc="-60" dirty="0">
                <a:latin typeface="Arial Narrow"/>
                <a:cs typeface="Arial Narrow"/>
              </a:rPr>
              <a:t> </a:t>
            </a:r>
            <a:r>
              <a:rPr sz="1200" b="1" spc="160" dirty="0">
                <a:latin typeface="Arial Narrow"/>
                <a:cs typeface="Arial Narrow"/>
              </a:rPr>
              <a:t>А</a:t>
            </a:r>
            <a:r>
              <a:rPr sz="1200" b="1" spc="-55" dirty="0">
                <a:latin typeface="Arial Narrow"/>
                <a:cs typeface="Arial Narrow"/>
              </a:rPr>
              <a:t> </a:t>
            </a:r>
            <a:r>
              <a:rPr sz="1200" b="1" spc="5" dirty="0">
                <a:latin typeface="Arial Narrow"/>
                <a:cs typeface="Arial Narrow"/>
              </a:rPr>
              <a:t>,	</a:t>
            </a:r>
            <a:r>
              <a:rPr sz="1200" b="1" spc="160" dirty="0">
                <a:latin typeface="Arial Narrow"/>
                <a:cs typeface="Arial Narrow"/>
              </a:rPr>
              <a:t>А</a:t>
            </a:r>
            <a:r>
              <a:rPr sz="1200" b="1" spc="-60" dirty="0">
                <a:latin typeface="Arial Narrow"/>
                <a:cs typeface="Arial Narrow"/>
              </a:rPr>
              <a:t> </a:t>
            </a:r>
            <a:r>
              <a:rPr sz="1200" b="1" spc="235" dirty="0">
                <a:latin typeface="Arial Narrow"/>
                <a:cs typeface="Arial Narrow"/>
              </a:rPr>
              <a:t>Л</a:t>
            </a:r>
            <a:r>
              <a:rPr sz="1200" b="1" spc="-60" dirty="0">
                <a:latin typeface="Arial Narrow"/>
                <a:cs typeface="Arial Narrow"/>
              </a:rPr>
              <a:t> </a:t>
            </a:r>
            <a:r>
              <a:rPr sz="1200" b="1" spc="335" dirty="0">
                <a:latin typeface="Arial Narrow"/>
                <a:cs typeface="Arial Narrow"/>
              </a:rPr>
              <a:t>И	</a:t>
            </a:r>
            <a:r>
              <a:rPr sz="1200" b="1" spc="185" dirty="0">
                <a:latin typeface="Arial Narrow"/>
                <a:cs typeface="Arial Narrow"/>
              </a:rPr>
              <a:t>С</a:t>
            </a:r>
            <a:r>
              <a:rPr sz="1200" b="1" spc="-85" dirty="0">
                <a:latin typeface="Arial Narrow"/>
                <a:cs typeface="Arial Narrow"/>
              </a:rPr>
              <a:t> </a:t>
            </a:r>
            <a:r>
              <a:rPr sz="1200" b="1" spc="160" dirty="0">
                <a:latin typeface="Arial Narrow"/>
                <a:cs typeface="Arial Narrow"/>
              </a:rPr>
              <a:t>А</a:t>
            </a:r>
            <a:r>
              <a:rPr sz="1200" b="1" spc="-85" dirty="0">
                <a:latin typeface="Arial Narrow"/>
                <a:cs typeface="Arial Narrow"/>
              </a:rPr>
              <a:t> </a:t>
            </a:r>
            <a:r>
              <a:rPr sz="1200" b="1" spc="375" dirty="0">
                <a:latin typeface="Arial Narrow"/>
                <a:cs typeface="Arial Narrow"/>
              </a:rPr>
              <a:t>М</a:t>
            </a:r>
            <a:r>
              <a:rPr sz="1200" b="1" spc="-80" dirty="0">
                <a:latin typeface="Arial Narrow"/>
                <a:cs typeface="Arial Narrow"/>
              </a:rPr>
              <a:t> </a:t>
            </a:r>
            <a:r>
              <a:rPr sz="1200" b="1" spc="160" dirty="0">
                <a:latin typeface="Arial Narrow"/>
                <a:cs typeface="Arial Narrow"/>
              </a:rPr>
              <a:t>А</a:t>
            </a:r>
            <a:r>
              <a:rPr sz="1200" b="1" spc="-85" dirty="0">
                <a:latin typeface="Arial Narrow"/>
                <a:cs typeface="Arial Narrow"/>
              </a:rPr>
              <a:t> </a:t>
            </a:r>
            <a:r>
              <a:rPr sz="1200" b="1" spc="235" dirty="0">
                <a:latin typeface="Arial Narrow"/>
                <a:cs typeface="Arial Narrow"/>
              </a:rPr>
              <a:t>Л</a:t>
            </a:r>
            <a:r>
              <a:rPr lang="ru-RU" sz="1200" dirty="0">
                <a:latin typeface="Arial Narrow"/>
                <a:cs typeface="Arial Narrow"/>
              </a:rPr>
              <a:t>         </a:t>
            </a:r>
            <a:r>
              <a:rPr lang="ru-RU" sz="1200" b="1" spc="315" dirty="0">
                <a:latin typeface="Arial Narrow"/>
                <a:cs typeface="Arial Narrow"/>
              </a:rPr>
              <a:t>Н</a:t>
            </a:r>
            <a:r>
              <a:rPr sz="1200" b="1" spc="-60" dirty="0">
                <a:latin typeface="Arial Narrow"/>
                <a:cs typeface="Arial Narrow"/>
              </a:rPr>
              <a:t> </a:t>
            </a:r>
            <a:r>
              <a:rPr sz="1200" b="1" spc="335" dirty="0">
                <a:latin typeface="Arial Narrow"/>
                <a:cs typeface="Arial Narrow"/>
              </a:rPr>
              <a:t>И</a:t>
            </a:r>
            <a:r>
              <a:rPr sz="1200" b="1" spc="-60" dirty="0">
                <a:latin typeface="Arial Narrow"/>
                <a:cs typeface="Arial Narrow"/>
              </a:rPr>
              <a:t> </a:t>
            </a:r>
            <a:r>
              <a:rPr sz="1200" b="1" spc="320" dirty="0">
                <a:latin typeface="Arial Narrow"/>
                <a:cs typeface="Arial Narrow"/>
              </a:rPr>
              <a:t>Ш	</a:t>
            </a:r>
            <a:r>
              <a:rPr sz="1200" b="1" spc="165" dirty="0">
                <a:latin typeface="Arial Narrow"/>
                <a:cs typeface="Arial Narrow"/>
              </a:rPr>
              <a:t>Ф</a:t>
            </a:r>
            <a:r>
              <a:rPr sz="1200" b="1" spc="-60" dirty="0">
                <a:latin typeface="Arial Narrow"/>
                <a:cs typeface="Arial Narrow"/>
              </a:rPr>
              <a:t> </a:t>
            </a:r>
            <a:r>
              <a:rPr sz="1200" b="1" spc="375" dirty="0">
                <a:latin typeface="Arial Narrow"/>
                <a:cs typeface="Arial Narrow"/>
              </a:rPr>
              <a:t>М</a:t>
            </a:r>
            <a:r>
              <a:rPr sz="1200" b="1" spc="-55" dirty="0">
                <a:latin typeface="Arial Narrow"/>
                <a:cs typeface="Arial Narrow"/>
              </a:rPr>
              <a:t> </a:t>
            </a:r>
            <a:r>
              <a:rPr sz="1200" b="1" spc="315" dirty="0">
                <a:latin typeface="Arial Narrow"/>
                <a:cs typeface="Arial Narrow"/>
              </a:rPr>
              <a:t>Н	</a:t>
            </a:r>
            <a:r>
              <a:rPr sz="1200" b="1" spc="55" dirty="0">
                <a:latin typeface="Arial Narrow"/>
                <a:cs typeface="Arial Narrow"/>
              </a:rPr>
              <a:t>Г</a:t>
            </a:r>
            <a:r>
              <a:rPr sz="1200" b="1" spc="-75" dirty="0">
                <a:latin typeface="Arial Narrow"/>
                <a:cs typeface="Arial Narrow"/>
              </a:rPr>
              <a:t> </a:t>
            </a:r>
            <a:r>
              <a:rPr sz="1200" b="1" spc="-10" dirty="0">
                <a:latin typeface="Arial Narrow"/>
                <a:cs typeface="Arial Narrow"/>
              </a:rPr>
              <a:t>.</a:t>
            </a:r>
            <a:r>
              <a:rPr sz="1200" b="1" spc="-70" dirty="0">
                <a:latin typeface="Arial Narrow"/>
                <a:cs typeface="Arial Narrow"/>
              </a:rPr>
              <a:t> </a:t>
            </a:r>
            <a:r>
              <a:rPr sz="1200" b="1" spc="160" dirty="0">
                <a:latin typeface="Arial Narrow"/>
                <a:cs typeface="Arial Narrow"/>
              </a:rPr>
              <a:t>А</a:t>
            </a:r>
            <a:r>
              <a:rPr sz="1200" b="1" spc="-70" dirty="0">
                <a:latin typeface="Arial Narrow"/>
                <a:cs typeface="Arial Narrow"/>
              </a:rPr>
              <a:t> </a:t>
            </a:r>
            <a:r>
              <a:rPr sz="1200" b="1" spc="300" dirty="0">
                <a:latin typeface="Arial Narrow"/>
                <a:cs typeface="Arial Narrow"/>
              </a:rPr>
              <a:t>К</a:t>
            </a:r>
            <a:r>
              <a:rPr sz="1200" b="1" spc="-75" dirty="0">
                <a:latin typeface="Arial Narrow"/>
                <a:cs typeface="Arial Narrow"/>
              </a:rPr>
              <a:t> </a:t>
            </a:r>
            <a:r>
              <a:rPr sz="1200" b="1" spc="235" dirty="0">
                <a:latin typeface="Arial Narrow"/>
                <a:cs typeface="Arial Narrow"/>
              </a:rPr>
              <a:t>Т</a:t>
            </a:r>
            <a:r>
              <a:rPr sz="1200" b="1" spc="-70" dirty="0">
                <a:latin typeface="Arial Narrow"/>
                <a:cs typeface="Arial Narrow"/>
              </a:rPr>
              <a:t> </a:t>
            </a:r>
            <a:r>
              <a:rPr sz="1200" b="1" spc="235" dirty="0">
                <a:latin typeface="Arial Narrow"/>
                <a:cs typeface="Arial Narrow"/>
              </a:rPr>
              <a:t>О</a:t>
            </a:r>
            <a:r>
              <a:rPr sz="1200" b="1" spc="-70" dirty="0">
                <a:latin typeface="Arial Narrow"/>
                <a:cs typeface="Arial Narrow"/>
              </a:rPr>
              <a:t> </a:t>
            </a:r>
            <a:r>
              <a:rPr sz="1200" b="1" spc="155" dirty="0">
                <a:latin typeface="Arial Narrow"/>
                <a:cs typeface="Arial Narrow"/>
              </a:rPr>
              <a:t>Б</a:t>
            </a:r>
            <a:r>
              <a:rPr sz="1200" b="1" spc="-70" dirty="0">
                <a:latin typeface="Arial Narrow"/>
                <a:cs typeface="Arial Narrow"/>
              </a:rPr>
              <a:t> </a:t>
            </a:r>
            <a:r>
              <a:rPr sz="1200" b="1" spc="110" dirty="0">
                <a:latin typeface="Arial Narrow"/>
                <a:cs typeface="Arial Narrow"/>
              </a:rPr>
              <a:t>Е</a:t>
            </a:r>
            <a:endParaRPr sz="1200" dirty="0">
              <a:latin typeface="Arial Narrow"/>
              <a:cs typeface="Arial Narrow"/>
            </a:endParaRPr>
          </a:p>
        </p:txBody>
      </p:sp>
      <p:sp>
        <p:nvSpPr>
          <p:cNvPr id="17" name="object 3">
            <a:extLst>
              <a:ext uri="{FF2B5EF4-FFF2-40B4-BE49-F238E27FC236}">
                <a16:creationId xmlns:a16="http://schemas.microsoft.com/office/drawing/2014/main" id="{EB0058A5-7D29-4944-82A6-0934B68BECEF}"/>
              </a:ext>
            </a:extLst>
          </p:cNvPr>
          <p:cNvSpPr txBox="1"/>
          <p:nvPr/>
        </p:nvSpPr>
        <p:spPr>
          <a:xfrm>
            <a:off x="566965" y="4402306"/>
            <a:ext cx="2690578" cy="8449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6100"/>
              </a:lnSpc>
              <a:spcBef>
                <a:spcPts val="100"/>
              </a:spcBef>
            </a:pPr>
            <a:r>
              <a:rPr sz="1600" b="1" spc="110" dirty="0">
                <a:solidFill>
                  <a:srgbClr val="202020"/>
                </a:solidFill>
                <a:latin typeface="Arial"/>
                <a:cs typeface="Arial"/>
              </a:rPr>
              <a:t>Система</a:t>
            </a:r>
            <a:r>
              <a:rPr sz="1600" b="1" spc="-8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1600" b="1" spc="120" dirty="0">
                <a:solidFill>
                  <a:srgbClr val="202020"/>
                </a:solidFill>
                <a:latin typeface="Arial"/>
                <a:cs typeface="Arial"/>
              </a:rPr>
              <a:t>определения</a:t>
            </a:r>
            <a:r>
              <a:rPr sz="1600" b="1" spc="-8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1600" b="1" spc="145" dirty="0">
                <a:solidFill>
                  <a:srgbClr val="202020"/>
                </a:solidFill>
                <a:latin typeface="Arial"/>
                <a:cs typeface="Arial"/>
              </a:rPr>
              <a:t>пожаров</a:t>
            </a:r>
            <a:r>
              <a:rPr sz="1600" b="1" spc="-8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1600" b="1" spc="35" dirty="0">
                <a:solidFill>
                  <a:srgbClr val="202020"/>
                </a:solidFill>
                <a:latin typeface="Arial"/>
                <a:cs typeface="Arial"/>
              </a:rPr>
              <a:t>в</a:t>
            </a:r>
            <a:r>
              <a:rPr sz="1600" b="1" spc="-8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1600" b="1" spc="130" dirty="0">
                <a:solidFill>
                  <a:srgbClr val="202020"/>
                </a:solidFill>
                <a:latin typeface="Arial"/>
                <a:cs typeface="Arial"/>
              </a:rPr>
              <a:t>степных</a:t>
            </a:r>
            <a:r>
              <a:rPr sz="1400" spc="130" dirty="0">
                <a:solidFill>
                  <a:srgbClr val="202020"/>
                </a:solidFill>
                <a:latin typeface="Calibri"/>
                <a:cs typeface="Calibri"/>
              </a:rPr>
              <a:t>-  </a:t>
            </a:r>
            <a:r>
              <a:rPr sz="1600" b="1" spc="70" dirty="0">
                <a:solidFill>
                  <a:srgbClr val="202020"/>
                </a:solidFill>
                <a:latin typeface="Arial"/>
                <a:cs typeface="Arial"/>
              </a:rPr>
              <a:t>лесостепных</a:t>
            </a:r>
            <a:r>
              <a:rPr sz="1600" b="1" spc="-8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1600" b="1" spc="125" dirty="0">
                <a:solidFill>
                  <a:srgbClr val="202020"/>
                </a:solidFill>
                <a:latin typeface="Arial"/>
                <a:cs typeface="Arial"/>
              </a:rPr>
              <a:t>зонах</a:t>
            </a:r>
            <a:endParaRPr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916361" y="1016008"/>
            <a:ext cx="1642745" cy="4015104"/>
          </a:xfrm>
          <a:prstGeom prst="rect">
            <a:avLst/>
          </a:prstGeom>
        </p:spPr>
        <p:txBody>
          <a:bodyPr vert="vert" wrap="square" lIns="0" tIns="62865" rIns="0" bIns="0" rtlCol="0">
            <a:spAutoFit/>
          </a:bodyPr>
          <a:lstStyle/>
          <a:p>
            <a:pPr marL="12700" marR="5080">
              <a:lnSpc>
                <a:spcPts val="4050"/>
              </a:lnSpc>
              <a:spcBef>
                <a:spcPts val="495"/>
              </a:spcBef>
            </a:pPr>
            <a:r>
              <a:rPr sz="3400" b="1" spc="245" dirty="0">
                <a:solidFill>
                  <a:srgbClr val="202020"/>
                </a:solidFill>
                <a:latin typeface="Arial"/>
                <a:cs typeface="Arial"/>
              </a:rPr>
              <a:t>Мы </a:t>
            </a:r>
            <a:r>
              <a:rPr sz="3400" b="1" spc="195" dirty="0">
                <a:solidFill>
                  <a:srgbClr val="202020"/>
                </a:solidFill>
                <a:latin typeface="Arial"/>
                <a:cs typeface="Arial"/>
              </a:rPr>
              <a:t>уверены </a:t>
            </a:r>
            <a:r>
              <a:rPr sz="3400" b="1" spc="45" dirty="0">
                <a:solidFill>
                  <a:srgbClr val="202020"/>
                </a:solidFill>
                <a:latin typeface="Arial"/>
                <a:cs typeface="Arial"/>
              </a:rPr>
              <a:t>в  </a:t>
            </a:r>
            <a:r>
              <a:rPr sz="3400" b="1" spc="254" dirty="0">
                <a:solidFill>
                  <a:srgbClr val="202020"/>
                </a:solidFill>
                <a:latin typeface="Arial"/>
                <a:cs typeface="Arial"/>
              </a:rPr>
              <a:t>необходимости  </a:t>
            </a:r>
            <a:r>
              <a:rPr sz="3400" b="1" spc="305" dirty="0">
                <a:solidFill>
                  <a:srgbClr val="202020"/>
                </a:solidFill>
                <a:latin typeface="Arial"/>
                <a:cs typeface="Arial"/>
              </a:rPr>
              <a:t>нашего</a:t>
            </a:r>
            <a:r>
              <a:rPr sz="3400" b="1" spc="5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3400" b="1" spc="260" dirty="0">
                <a:solidFill>
                  <a:srgbClr val="202020"/>
                </a:solidFill>
                <a:latin typeface="Arial"/>
                <a:cs typeface="Arial"/>
              </a:rPr>
              <a:t>проекта</a:t>
            </a:r>
            <a:r>
              <a:rPr sz="2700" spc="260" dirty="0">
                <a:solidFill>
                  <a:srgbClr val="202020"/>
                </a:solidFill>
                <a:latin typeface="Calibri"/>
                <a:cs typeface="Calibri"/>
              </a:rPr>
              <a:t>!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5143502"/>
            <a:ext cx="5715000" cy="1600200"/>
          </a:xfrm>
          <a:custGeom>
            <a:avLst/>
            <a:gdLst/>
            <a:ahLst/>
            <a:cxnLst/>
            <a:rect l="l" t="t" r="r" b="b"/>
            <a:pathLst>
              <a:path w="5715000" h="1600200">
                <a:moveTo>
                  <a:pt x="0" y="0"/>
                </a:moveTo>
                <a:lnTo>
                  <a:pt x="5714999" y="0"/>
                </a:lnTo>
                <a:lnTo>
                  <a:pt x="5714999" y="1600199"/>
                </a:lnTo>
                <a:lnTo>
                  <a:pt x="0" y="1600199"/>
                </a:lnTo>
                <a:lnTo>
                  <a:pt x="0" y="0"/>
                </a:lnTo>
                <a:close/>
              </a:path>
            </a:pathLst>
          </a:custGeom>
          <a:solidFill>
            <a:srgbClr val="FF42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1028703"/>
            <a:ext cx="5715000" cy="1600200"/>
          </a:xfrm>
          <a:custGeom>
            <a:avLst/>
            <a:gdLst/>
            <a:ahLst/>
            <a:cxnLst/>
            <a:rect l="l" t="t" r="r" b="b"/>
            <a:pathLst>
              <a:path w="5715000" h="1600200">
                <a:moveTo>
                  <a:pt x="0" y="0"/>
                </a:moveTo>
                <a:lnTo>
                  <a:pt x="5714999" y="0"/>
                </a:lnTo>
                <a:lnTo>
                  <a:pt x="5714999" y="1600199"/>
                </a:lnTo>
                <a:lnTo>
                  <a:pt x="0" y="1600199"/>
                </a:lnTo>
                <a:lnTo>
                  <a:pt x="0" y="0"/>
                </a:lnTo>
                <a:close/>
              </a:path>
            </a:pathLst>
          </a:custGeom>
          <a:solidFill>
            <a:srgbClr val="FF42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38150" y="2133602"/>
            <a:ext cx="0" cy="8153400"/>
          </a:xfrm>
          <a:custGeom>
            <a:avLst/>
            <a:gdLst/>
            <a:ahLst/>
            <a:cxnLst/>
            <a:rect l="l" t="t" r="r" b="b"/>
            <a:pathLst>
              <a:path h="8153400">
                <a:moveTo>
                  <a:pt x="0" y="0"/>
                </a:moveTo>
                <a:lnTo>
                  <a:pt x="0" y="8153396"/>
                </a:lnTo>
              </a:path>
            </a:pathLst>
          </a:custGeom>
          <a:ln w="38099">
            <a:solidFill>
              <a:srgbClr val="2020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016000" y="1736587"/>
            <a:ext cx="4423410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35" dirty="0"/>
              <a:t>В</a:t>
            </a:r>
            <a:r>
              <a:rPr spc="35" dirty="0"/>
              <a:t>ы</a:t>
            </a:r>
            <a:r>
              <a:rPr spc="180" dirty="0"/>
              <a:t>в</a:t>
            </a:r>
            <a:r>
              <a:rPr spc="135" dirty="0"/>
              <a:t>о</a:t>
            </a:r>
            <a:r>
              <a:rPr spc="300" dirty="0"/>
              <a:t>д</a:t>
            </a:r>
            <a:r>
              <a:rPr spc="-35" dirty="0"/>
              <a:t>ы</a:t>
            </a:r>
          </a:p>
        </p:txBody>
      </p:sp>
      <p:sp>
        <p:nvSpPr>
          <p:cNvPr id="7" name="object 7"/>
          <p:cNvSpPr/>
          <p:nvPr/>
        </p:nvSpPr>
        <p:spPr>
          <a:xfrm>
            <a:off x="10023656" y="3"/>
            <a:ext cx="4781549" cy="102869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790517" y="8439054"/>
            <a:ext cx="2021839" cy="1848485"/>
          </a:xfrm>
          <a:custGeom>
            <a:avLst/>
            <a:gdLst/>
            <a:ahLst/>
            <a:cxnLst/>
            <a:rect l="l" t="t" r="r" b="b"/>
            <a:pathLst>
              <a:path w="2021840" h="1848484">
                <a:moveTo>
                  <a:pt x="0" y="449824"/>
                </a:moveTo>
                <a:lnTo>
                  <a:pt x="0" y="224631"/>
                </a:lnTo>
                <a:lnTo>
                  <a:pt x="4584" y="179507"/>
                </a:lnTo>
                <a:lnTo>
                  <a:pt x="17724" y="137411"/>
                </a:lnTo>
                <a:lnTo>
                  <a:pt x="38498" y="99263"/>
                </a:lnTo>
                <a:lnTo>
                  <a:pt x="65985" y="65985"/>
                </a:lnTo>
                <a:lnTo>
                  <a:pt x="99263" y="38498"/>
                </a:lnTo>
                <a:lnTo>
                  <a:pt x="137411" y="17724"/>
                </a:lnTo>
                <a:lnTo>
                  <a:pt x="179507" y="4584"/>
                </a:lnTo>
                <a:lnTo>
                  <a:pt x="224631" y="0"/>
                </a:lnTo>
                <a:lnTo>
                  <a:pt x="449824" y="0"/>
                </a:lnTo>
                <a:lnTo>
                  <a:pt x="0" y="449824"/>
                </a:lnTo>
                <a:close/>
              </a:path>
              <a:path w="2021840" h="1848484">
                <a:moveTo>
                  <a:pt x="0" y="1315215"/>
                </a:moveTo>
                <a:lnTo>
                  <a:pt x="0" y="997362"/>
                </a:lnTo>
                <a:lnTo>
                  <a:pt x="997362" y="0"/>
                </a:lnTo>
                <a:lnTo>
                  <a:pt x="1315215" y="0"/>
                </a:lnTo>
                <a:lnTo>
                  <a:pt x="0" y="1315215"/>
                </a:lnTo>
                <a:close/>
              </a:path>
              <a:path w="2021840" h="1848484">
                <a:moveTo>
                  <a:pt x="332662" y="1847945"/>
                </a:moveTo>
                <a:lnTo>
                  <a:pt x="14809" y="1847945"/>
                </a:lnTo>
                <a:lnTo>
                  <a:pt x="1854330" y="8423"/>
                </a:lnTo>
                <a:lnTo>
                  <a:pt x="1898623" y="25491"/>
                </a:lnTo>
                <a:lnTo>
                  <a:pt x="1937767" y="51022"/>
                </a:lnTo>
                <a:lnTo>
                  <a:pt x="1970658" y="83913"/>
                </a:lnTo>
                <a:lnTo>
                  <a:pt x="1996190" y="123057"/>
                </a:lnTo>
                <a:lnTo>
                  <a:pt x="2013257" y="167350"/>
                </a:lnTo>
                <a:lnTo>
                  <a:pt x="332662" y="1847945"/>
                </a:lnTo>
                <a:close/>
              </a:path>
              <a:path w="2021840" h="1848484">
                <a:moveTo>
                  <a:pt x="1198054" y="1847945"/>
                </a:moveTo>
                <a:lnTo>
                  <a:pt x="880201" y="1847945"/>
                </a:lnTo>
                <a:lnTo>
                  <a:pt x="2021681" y="706465"/>
                </a:lnTo>
                <a:lnTo>
                  <a:pt x="2021681" y="1024318"/>
                </a:lnTo>
                <a:lnTo>
                  <a:pt x="1198054" y="1847945"/>
                </a:lnTo>
                <a:close/>
              </a:path>
              <a:path w="2021840" h="1848484">
                <a:moveTo>
                  <a:pt x="2015289" y="1847945"/>
                </a:moveTo>
                <a:lnTo>
                  <a:pt x="1745593" y="1847945"/>
                </a:lnTo>
                <a:lnTo>
                  <a:pt x="2021681" y="1571857"/>
                </a:lnTo>
                <a:lnTo>
                  <a:pt x="2021681" y="1797050"/>
                </a:lnTo>
                <a:lnTo>
                  <a:pt x="2017092" y="1842178"/>
                </a:lnTo>
                <a:lnTo>
                  <a:pt x="2015289" y="1847945"/>
                </a:lnTo>
                <a:close/>
              </a:path>
            </a:pathLst>
          </a:custGeom>
          <a:solidFill>
            <a:srgbClr val="FF42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57199" y="3261386"/>
            <a:ext cx="9072880" cy="5814695"/>
          </a:xfrm>
          <a:prstGeom prst="rect">
            <a:avLst/>
          </a:prstGeom>
        </p:spPr>
        <p:txBody>
          <a:bodyPr vert="horz" wrap="square" lIns="0" tIns="86995" rIns="0" bIns="0" rtlCol="0">
            <a:spAutoFit/>
          </a:bodyPr>
          <a:lstStyle/>
          <a:p>
            <a:pPr marL="967740" indent="-252095">
              <a:lnSpc>
                <a:spcPct val="100000"/>
              </a:lnSpc>
              <a:spcBef>
                <a:spcPts val="685"/>
              </a:spcBef>
              <a:buSzPct val="77586"/>
              <a:buFont typeface="Gill Sans MT"/>
              <a:buChar char="-"/>
              <a:tabLst>
                <a:tab pos="968375" algn="l"/>
              </a:tabLst>
            </a:pPr>
            <a:r>
              <a:rPr sz="2900" spc="-215" dirty="0">
                <a:solidFill>
                  <a:srgbClr val="202020"/>
                </a:solidFill>
                <a:latin typeface="Arial Black"/>
                <a:cs typeface="Arial Black"/>
              </a:rPr>
              <a:t>использует </a:t>
            </a:r>
            <a:r>
              <a:rPr sz="2900" spc="-210" dirty="0">
                <a:solidFill>
                  <a:srgbClr val="202020"/>
                </a:solidFill>
                <a:latin typeface="Arial Black"/>
                <a:cs typeface="Arial Black"/>
              </a:rPr>
              <a:t>современные</a:t>
            </a:r>
            <a:r>
              <a:rPr sz="2900" spc="105" dirty="0">
                <a:solidFill>
                  <a:srgbClr val="202020"/>
                </a:solidFill>
                <a:latin typeface="Arial Black"/>
                <a:cs typeface="Arial Black"/>
              </a:rPr>
              <a:t> </a:t>
            </a:r>
            <a:r>
              <a:rPr sz="2900" spc="-175" dirty="0">
                <a:solidFill>
                  <a:srgbClr val="202020"/>
                </a:solidFill>
                <a:latin typeface="Arial Black"/>
                <a:cs typeface="Arial Black"/>
              </a:rPr>
              <a:t>технологии</a:t>
            </a:r>
            <a:endParaRPr sz="2900">
              <a:latin typeface="Arial Black"/>
              <a:cs typeface="Arial Black"/>
            </a:endParaRPr>
          </a:p>
          <a:p>
            <a:pPr marL="967740" indent="-252095">
              <a:lnSpc>
                <a:spcPct val="100000"/>
              </a:lnSpc>
              <a:spcBef>
                <a:spcPts val="590"/>
              </a:spcBef>
              <a:buSzPct val="77586"/>
              <a:buFont typeface="Gill Sans MT"/>
              <a:buChar char="-"/>
              <a:tabLst>
                <a:tab pos="968375" algn="l"/>
              </a:tabLst>
            </a:pPr>
            <a:r>
              <a:rPr sz="2900" spc="-185" dirty="0">
                <a:solidFill>
                  <a:srgbClr val="202020"/>
                </a:solidFill>
                <a:latin typeface="Arial Black"/>
                <a:cs typeface="Arial Black"/>
              </a:rPr>
              <a:t>быстрота </a:t>
            </a:r>
            <a:r>
              <a:rPr sz="2900" spc="-170" dirty="0">
                <a:solidFill>
                  <a:srgbClr val="202020"/>
                </a:solidFill>
                <a:latin typeface="Arial Black"/>
                <a:cs typeface="Arial Black"/>
              </a:rPr>
              <a:t>и </a:t>
            </a:r>
            <a:r>
              <a:rPr sz="2900" spc="-135" dirty="0">
                <a:solidFill>
                  <a:srgbClr val="202020"/>
                </a:solidFill>
                <a:latin typeface="Arial Black"/>
                <a:cs typeface="Arial Black"/>
              </a:rPr>
              <a:t>точность </a:t>
            </a:r>
            <a:r>
              <a:rPr sz="2900" spc="-175" dirty="0">
                <a:solidFill>
                  <a:srgbClr val="202020"/>
                </a:solidFill>
                <a:latin typeface="Arial Black"/>
                <a:cs typeface="Arial Black"/>
              </a:rPr>
              <a:t>определения</a:t>
            </a:r>
            <a:r>
              <a:rPr sz="2900" spc="305" dirty="0">
                <a:solidFill>
                  <a:srgbClr val="202020"/>
                </a:solidFill>
                <a:latin typeface="Arial Black"/>
                <a:cs typeface="Arial Black"/>
              </a:rPr>
              <a:t> </a:t>
            </a:r>
            <a:r>
              <a:rPr sz="2900" spc="-204" dirty="0">
                <a:solidFill>
                  <a:srgbClr val="202020"/>
                </a:solidFill>
                <a:latin typeface="Arial Black"/>
                <a:cs typeface="Arial Black"/>
              </a:rPr>
              <a:t>пожара</a:t>
            </a:r>
            <a:endParaRPr sz="2900">
              <a:latin typeface="Arial Black"/>
              <a:cs typeface="Arial Black"/>
            </a:endParaRPr>
          </a:p>
          <a:p>
            <a:pPr marL="967740" indent="-252095">
              <a:lnSpc>
                <a:spcPct val="100000"/>
              </a:lnSpc>
              <a:spcBef>
                <a:spcPts val="590"/>
              </a:spcBef>
              <a:buSzPct val="77586"/>
              <a:buFont typeface="Gill Sans MT"/>
              <a:buChar char="-"/>
              <a:tabLst>
                <a:tab pos="968375" algn="l"/>
              </a:tabLst>
            </a:pPr>
            <a:r>
              <a:rPr sz="2900" spc="-200" dirty="0">
                <a:solidFill>
                  <a:srgbClr val="202020"/>
                </a:solidFill>
                <a:latin typeface="Arial Black"/>
                <a:cs typeface="Arial Black"/>
              </a:rPr>
              <a:t>дешевле </a:t>
            </a:r>
            <a:r>
              <a:rPr sz="2900" spc="-170" dirty="0">
                <a:solidFill>
                  <a:srgbClr val="202020"/>
                </a:solidFill>
                <a:latin typeface="Arial Black"/>
                <a:cs typeface="Arial Black"/>
              </a:rPr>
              <a:t>и </a:t>
            </a:r>
            <a:r>
              <a:rPr sz="2900" spc="-180" dirty="0">
                <a:solidFill>
                  <a:srgbClr val="202020"/>
                </a:solidFill>
                <a:latin typeface="Arial Black"/>
                <a:cs typeface="Arial Black"/>
              </a:rPr>
              <a:t>мобильнее</a:t>
            </a:r>
            <a:r>
              <a:rPr sz="2900" spc="215" dirty="0">
                <a:solidFill>
                  <a:srgbClr val="202020"/>
                </a:solidFill>
                <a:latin typeface="Arial Black"/>
                <a:cs typeface="Arial Black"/>
              </a:rPr>
              <a:t> </a:t>
            </a:r>
            <a:r>
              <a:rPr sz="2900" spc="-180" dirty="0">
                <a:solidFill>
                  <a:srgbClr val="202020"/>
                </a:solidFill>
                <a:latin typeface="Arial Black"/>
                <a:cs typeface="Arial Black"/>
              </a:rPr>
              <a:t>аналогов</a:t>
            </a:r>
            <a:endParaRPr sz="29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buClr>
                <a:srgbClr val="202020"/>
              </a:buClr>
              <a:buFont typeface="Gill Sans MT"/>
              <a:buChar char="-"/>
            </a:pPr>
            <a:endParaRPr sz="4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202020"/>
              </a:buClr>
              <a:buFont typeface="Gill Sans MT"/>
              <a:buChar char="-"/>
            </a:pPr>
            <a:endParaRPr sz="335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5"/>
              </a:spcBef>
            </a:pPr>
            <a:r>
              <a:rPr sz="8000" b="1" spc="370" dirty="0">
                <a:solidFill>
                  <a:srgbClr val="202020"/>
                </a:solidFill>
                <a:latin typeface="Arial"/>
                <a:cs typeface="Arial"/>
              </a:rPr>
              <a:t>Перспективы</a:t>
            </a:r>
            <a:endParaRPr sz="8000">
              <a:latin typeface="Arial"/>
              <a:cs typeface="Arial"/>
            </a:endParaRPr>
          </a:p>
          <a:p>
            <a:pPr marL="967740" indent="-252095">
              <a:lnSpc>
                <a:spcPct val="100000"/>
              </a:lnSpc>
              <a:spcBef>
                <a:spcPts val="3665"/>
              </a:spcBef>
              <a:buSzPct val="77586"/>
              <a:buFont typeface="Gill Sans MT"/>
              <a:buChar char="-"/>
              <a:tabLst>
                <a:tab pos="968375" algn="l"/>
              </a:tabLst>
            </a:pPr>
            <a:r>
              <a:rPr sz="2900" spc="-145" dirty="0">
                <a:solidFill>
                  <a:srgbClr val="202020"/>
                </a:solidFill>
                <a:latin typeface="Arial Black"/>
                <a:cs typeface="Arial Black"/>
              </a:rPr>
              <a:t>автономность</a:t>
            </a:r>
            <a:r>
              <a:rPr sz="2900" spc="-55" dirty="0">
                <a:solidFill>
                  <a:srgbClr val="202020"/>
                </a:solidFill>
                <a:latin typeface="Arial Black"/>
                <a:cs typeface="Arial Black"/>
              </a:rPr>
              <a:t> </a:t>
            </a:r>
            <a:r>
              <a:rPr sz="2900" spc="-235" dirty="0">
                <a:solidFill>
                  <a:srgbClr val="202020"/>
                </a:solidFill>
                <a:latin typeface="Arial Black"/>
                <a:cs typeface="Arial Black"/>
              </a:rPr>
              <a:t>камеры</a:t>
            </a:r>
            <a:endParaRPr sz="2900">
              <a:latin typeface="Arial Black"/>
              <a:cs typeface="Arial Black"/>
            </a:endParaRPr>
          </a:p>
          <a:p>
            <a:pPr marL="967740" indent="-252095">
              <a:lnSpc>
                <a:spcPct val="100000"/>
              </a:lnSpc>
              <a:spcBef>
                <a:spcPts val="590"/>
              </a:spcBef>
              <a:buSzPct val="77586"/>
              <a:buFont typeface="Gill Sans MT"/>
              <a:buChar char="-"/>
              <a:tabLst>
                <a:tab pos="968375" algn="l"/>
              </a:tabLst>
            </a:pPr>
            <a:r>
              <a:rPr sz="2900" spc="-145" dirty="0">
                <a:solidFill>
                  <a:srgbClr val="202020"/>
                </a:solidFill>
                <a:latin typeface="Arial Black"/>
                <a:cs typeface="Arial Black"/>
              </a:rPr>
              <a:t>автономность</a:t>
            </a:r>
            <a:r>
              <a:rPr sz="2900" spc="-55" dirty="0">
                <a:solidFill>
                  <a:srgbClr val="202020"/>
                </a:solidFill>
                <a:latin typeface="Arial Black"/>
                <a:cs typeface="Arial Black"/>
              </a:rPr>
              <a:t> </a:t>
            </a:r>
            <a:r>
              <a:rPr sz="2900" spc="-130" dirty="0">
                <a:solidFill>
                  <a:srgbClr val="202020"/>
                </a:solidFill>
                <a:latin typeface="Arial Black"/>
                <a:cs typeface="Arial Black"/>
              </a:rPr>
              <a:t>питания</a:t>
            </a:r>
            <a:endParaRPr sz="2900">
              <a:latin typeface="Arial Black"/>
              <a:cs typeface="Arial Black"/>
            </a:endParaRPr>
          </a:p>
          <a:p>
            <a:pPr marL="967740" indent="-252095">
              <a:lnSpc>
                <a:spcPct val="100000"/>
              </a:lnSpc>
              <a:spcBef>
                <a:spcPts val="590"/>
              </a:spcBef>
              <a:buSzPct val="77586"/>
              <a:buFont typeface="Gill Sans MT"/>
              <a:buChar char="-"/>
              <a:tabLst>
                <a:tab pos="968375" algn="l"/>
              </a:tabLst>
            </a:pPr>
            <a:r>
              <a:rPr sz="2900" spc="-210" dirty="0">
                <a:solidFill>
                  <a:srgbClr val="202020"/>
                </a:solidFill>
                <a:latin typeface="Arial Black"/>
                <a:cs typeface="Arial Black"/>
              </a:rPr>
              <a:t>защита </a:t>
            </a:r>
            <a:r>
              <a:rPr sz="2900" spc="-100" dirty="0">
                <a:solidFill>
                  <a:srgbClr val="202020"/>
                </a:solidFill>
                <a:latin typeface="Arial Black"/>
                <a:cs typeface="Arial Black"/>
              </a:rPr>
              <a:t>от </a:t>
            </a:r>
            <a:r>
              <a:rPr sz="2900" spc="-165" dirty="0">
                <a:solidFill>
                  <a:srgbClr val="202020"/>
                </a:solidFill>
                <a:latin typeface="Arial Black"/>
                <a:cs typeface="Arial Black"/>
              </a:rPr>
              <a:t>внешних</a:t>
            </a:r>
            <a:r>
              <a:rPr sz="2900" spc="150" dirty="0">
                <a:solidFill>
                  <a:srgbClr val="202020"/>
                </a:solidFill>
                <a:latin typeface="Arial Black"/>
                <a:cs typeface="Arial Black"/>
              </a:rPr>
              <a:t> </a:t>
            </a:r>
            <a:r>
              <a:rPr sz="2900" spc="-215" dirty="0">
                <a:solidFill>
                  <a:srgbClr val="202020"/>
                </a:solidFill>
                <a:latin typeface="Arial Black"/>
                <a:cs typeface="Arial Black"/>
              </a:rPr>
              <a:t>факторов</a:t>
            </a:r>
            <a:endParaRPr sz="29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128</Words>
  <Application>Microsoft Office PowerPoint</Application>
  <PresentationFormat>Произвольный</PresentationFormat>
  <Paragraphs>27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Arial Narrow</vt:lpstr>
      <vt:lpstr>Calibri</vt:lpstr>
      <vt:lpstr>Gill Sans MT</vt:lpstr>
      <vt:lpstr>Times New Roman</vt:lpstr>
      <vt:lpstr>Office Theme</vt:lpstr>
      <vt:lpstr>2,46 МЛН ГА</vt:lpstr>
      <vt:lpstr>ДАТЧИК ТЕМПЕРАТУРЫ И  ДАТЧИК ОГНЯ</vt:lpstr>
      <vt:lpstr>Выводы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Fire finder</dc:title>
  <dc:creator>Барри</dc:creator>
  <cp:keywords>DADtdCrm5Kg,BADPPxgPIdM</cp:keywords>
  <cp:lastModifiedBy>_lanss__</cp:lastModifiedBy>
  <cp:revision>3</cp:revision>
  <dcterms:created xsi:type="dcterms:W3CDTF">2020-01-24T09:04:54Z</dcterms:created>
  <dcterms:modified xsi:type="dcterms:W3CDTF">2020-04-21T11:33:53Z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2020-01-24T00:00:00Z</vt:filetime>
  </property>
  <property fmtid="{D5CDD505-2E9C-101B-9397-08002B2CF9AE}" pid="3" name="Creator">
    <vt:lpwstr>Canva</vt:lpwstr>
  </property>
  <property fmtid="{D5CDD505-2E9C-101B-9397-08002B2CF9AE}" pid="4" name="LastSaved">
    <vt:filetime>2020-01-24T00:00:00Z</vt:filetime>
  </property>
</Properties>
</file>