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9" r:id="rId3"/>
    <p:sldId id="260" r:id="rId4"/>
  </p:sldIdLst>
  <p:sldSz cx="12599988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134" autoAdjust="0"/>
    <p:restoredTop sz="94660"/>
  </p:normalViewPr>
  <p:slideViewPr>
    <p:cSldViewPr snapToGrid="0">
      <p:cViewPr>
        <p:scale>
          <a:sx n="100" d="100"/>
          <a:sy n="100" d="100"/>
        </p:scale>
        <p:origin x="-546" y="-144"/>
      </p:cViewPr>
      <p:guideLst>
        <p:guide orient="horz" pos="2381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3748" y="4920764"/>
            <a:ext cx="9449991" cy="1809439"/>
          </a:xfrm>
        </p:spPr>
        <p:txBody>
          <a:bodyPr wrap="none" anchor="t">
            <a:normAutofit/>
          </a:bodyPr>
          <a:lstStyle>
            <a:lvl1pPr algn="r">
              <a:defRPr sz="9922" b="0" spc="-31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3747" y="4072365"/>
            <a:ext cx="9449991" cy="831173"/>
          </a:xfrm>
        </p:spPr>
        <p:txBody>
          <a:bodyPr anchor="b">
            <a:normAutofit/>
          </a:bodyPr>
          <a:lstStyle>
            <a:lvl1pPr marL="0" indent="0" algn="r">
              <a:buNone/>
              <a:defRPr sz="3307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72516" indent="0" algn="ctr">
              <a:buNone/>
              <a:defRPr sz="2067"/>
            </a:lvl2pPr>
            <a:lvl3pPr marL="945032" indent="0" algn="ctr">
              <a:buNone/>
              <a:defRPr sz="1860"/>
            </a:lvl3pPr>
            <a:lvl4pPr marL="1417549" indent="0" algn="ctr">
              <a:buNone/>
              <a:defRPr sz="1654"/>
            </a:lvl4pPr>
            <a:lvl5pPr marL="1890065" indent="0" algn="ctr">
              <a:buNone/>
              <a:defRPr sz="1654"/>
            </a:lvl5pPr>
            <a:lvl6pPr marL="2362581" indent="0" algn="ctr">
              <a:buNone/>
              <a:defRPr sz="1654"/>
            </a:lvl6pPr>
            <a:lvl7pPr marL="2835097" indent="0" algn="ctr">
              <a:buNone/>
              <a:defRPr sz="1654"/>
            </a:lvl7pPr>
            <a:lvl8pPr marL="3307613" indent="0" algn="ctr">
              <a:buNone/>
              <a:defRPr sz="1654"/>
            </a:lvl8pPr>
            <a:lvl9pPr marL="3780130" indent="0" algn="ctr">
              <a:buNone/>
              <a:defRPr sz="165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F705-1A55-4811-BE22-DFFAB76D9D52}" type="datetimeFigureOut">
              <a:rPr lang="ru-RU" smtClean="0"/>
              <a:pPr/>
              <a:t>20.04.2020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8975-D49F-44D2-BF4F-1F49EFB9BDD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081686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advTm="1000">
        <p14:flash/>
      </p:transition>
    </mc:Choice>
    <mc:Fallback>
      <p:transition spd="slow" advTm="1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4813986"/>
            <a:ext cx="10867490" cy="903187"/>
          </a:xfrm>
        </p:spPr>
        <p:txBody>
          <a:bodyPr anchor="b"/>
          <a:lstStyle>
            <a:lvl1pPr>
              <a:defRPr sz="330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7890" y="1088454"/>
            <a:ext cx="10867490" cy="3725532"/>
          </a:xfrm>
        </p:spPr>
        <p:txBody>
          <a:bodyPr anchor="t"/>
          <a:lstStyle>
            <a:lvl1pPr marL="0" indent="0">
              <a:buNone/>
              <a:defRPr sz="3307"/>
            </a:lvl1pPr>
            <a:lvl2pPr marL="472516" indent="0">
              <a:buNone/>
              <a:defRPr sz="2894"/>
            </a:lvl2pPr>
            <a:lvl3pPr marL="945032" indent="0">
              <a:buNone/>
              <a:defRPr sz="2480"/>
            </a:lvl3pPr>
            <a:lvl4pPr marL="1417549" indent="0">
              <a:buNone/>
              <a:defRPr sz="2067"/>
            </a:lvl4pPr>
            <a:lvl5pPr marL="1890065" indent="0">
              <a:buNone/>
              <a:defRPr sz="2067"/>
            </a:lvl5pPr>
            <a:lvl6pPr marL="2362581" indent="0">
              <a:buNone/>
              <a:defRPr sz="2067"/>
            </a:lvl6pPr>
            <a:lvl7pPr marL="2835097" indent="0">
              <a:buNone/>
              <a:defRPr sz="2067"/>
            </a:lvl7pPr>
            <a:lvl8pPr marL="3307613" indent="0">
              <a:buNone/>
              <a:defRPr sz="2067"/>
            </a:lvl8pPr>
            <a:lvl9pPr marL="3780130" indent="0">
              <a:buNone/>
              <a:defRPr sz="2067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7890" y="5717173"/>
            <a:ext cx="10865849" cy="752299"/>
          </a:xfrm>
        </p:spPr>
        <p:txBody>
          <a:bodyPr/>
          <a:lstStyle>
            <a:lvl1pPr marL="0" indent="0">
              <a:buNone/>
              <a:defRPr sz="1654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72516" indent="0">
              <a:buNone/>
              <a:defRPr sz="1447"/>
            </a:lvl2pPr>
            <a:lvl3pPr marL="945032" indent="0">
              <a:buNone/>
              <a:defRPr sz="1240"/>
            </a:lvl3pPr>
            <a:lvl4pPr marL="1417549" indent="0">
              <a:buNone/>
              <a:defRPr sz="1034"/>
            </a:lvl4pPr>
            <a:lvl5pPr marL="1890065" indent="0">
              <a:buNone/>
              <a:defRPr sz="1034"/>
            </a:lvl5pPr>
            <a:lvl6pPr marL="2362581" indent="0">
              <a:buNone/>
              <a:defRPr sz="1034"/>
            </a:lvl6pPr>
            <a:lvl7pPr marL="2835097" indent="0">
              <a:buNone/>
              <a:defRPr sz="1034"/>
            </a:lvl7pPr>
            <a:lvl8pPr marL="3307613" indent="0">
              <a:buNone/>
              <a:defRPr sz="1034"/>
            </a:lvl8pPr>
            <a:lvl9pPr marL="3780130" indent="0">
              <a:buNone/>
              <a:defRPr sz="103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F705-1A55-4811-BE22-DFFAB76D9D52}" type="datetimeFigureOut">
              <a:rPr lang="ru-RU" smtClean="0"/>
              <a:pPr/>
              <a:t>20.04.2020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8975-D49F-44D2-BF4F-1F49EFB9BDD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57765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advTm="1000">
        <p14:flash/>
      </p:transition>
    </mc:Choice>
    <mc:Fallback>
      <p:transition spd="slow" advTm="1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402483"/>
            <a:ext cx="10867490" cy="3895960"/>
          </a:xfrm>
        </p:spPr>
        <p:txBody>
          <a:bodyPr anchor="ctr"/>
          <a:lstStyle>
            <a:lvl1pPr>
              <a:defRPr sz="330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7890" y="4948731"/>
            <a:ext cx="10865849" cy="1655485"/>
          </a:xfrm>
        </p:spPr>
        <p:txBody>
          <a:bodyPr anchor="ctr"/>
          <a:lstStyle>
            <a:lvl1pPr marL="0" indent="0">
              <a:buNone/>
              <a:defRPr sz="1654"/>
            </a:lvl1pPr>
            <a:lvl2pPr marL="472516" indent="0">
              <a:buNone/>
              <a:defRPr sz="1447"/>
            </a:lvl2pPr>
            <a:lvl3pPr marL="945032" indent="0">
              <a:buNone/>
              <a:defRPr sz="1240"/>
            </a:lvl3pPr>
            <a:lvl4pPr marL="1417549" indent="0">
              <a:buNone/>
              <a:defRPr sz="1034"/>
            </a:lvl4pPr>
            <a:lvl5pPr marL="1890065" indent="0">
              <a:buNone/>
              <a:defRPr sz="1034"/>
            </a:lvl5pPr>
            <a:lvl6pPr marL="2362581" indent="0">
              <a:buNone/>
              <a:defRPr sz="1034"/>
            </a:lvl6pPr>
            <a:lvl7pPr marL="2835097" indent="0">
              <a:buNone/>
              <a:defRPr sz="1034"/>
            </a:lvl7pPr>
            <a:lvl8pPr marL="3307613" indent="0">
              <a:buNone/>
              <a:defRPr sz="1034"/>
            </a:lvl8pPr>
            <a:lvl9pPr marL="3780130" indent="0">
              <a:buNone/>
              <a:defRPr sz="103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F705-1A55-4811-BE22-DFFAB76D9D52}" type="datetimeFigureOut">
              <a:rPr lang="ru-RU" smtClean="0"/>
              <a:pPr/>
              <a:t>20.04.2020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8975-D49F-44D2-BF4F-1F49EFB9BDD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109467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advTm="1000">
        <p14:flash/>
      </p:transition>
    </mc:Choice>
    <mc:Fallback>
      <p:transition spd="slow" advTm="1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608" y="402483"/>
            <a:ext cx="9614055" cy="3299122"/>
          </a:xfrm>
        </p:spPr>
        <p:txBody>
          <a:bodyPr anchor="ctr"/>
          <a:lstStyle>
            <a:lvl1pPr>
              <a:defRPr sz="454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78224" y="3709903"/>
            <a:ext cx="9045182" cy="605136"/>
          </a:xfrm>
        </p:spPr>
        <p:txBody>
          <a:bodyPr anchor="t">
            <a:normAutofit/>
          </a:bodyPr>
          <a:lstStyle>
            <a:lvl1pPr marL="0" indent="0">
              <a:buNone/>
              <a:defRPr sz="1447"/>
            </a:lvl1pPr>
            <a:lvl2pPr marL="472516" indent="0">
              <a:buNone/>
              <a:defRPr sz="1447"/>
            </a:lvl2pPr>
            <a:lvl3pPr marL="945032" indent="0">
              <a:buNone/>
              <a:defRPr sz="1240"/>
            </a:lvl3pPr>
            <a:lvl4pPr marL="1417549" indent="0">
              <a:buNone/>
              <a:defRPr sz="1034"/>
            </a:lvl4pPr>
            <a:lvl5pPr marL="1890065" indent="0">
              <a:buNone/>
              <a:defRPr sz="1034"/>
            </a:lvl5pPr>
            <a:lvl6pPr marL="2362581" indent="0">
              <a:buNone/>
              <a:defRPr sz="1034"/>
            </a:lvl6pPr>
            <a:lvl7pPr marL="2835097" indent="0">
              <a:buNone/>
              <a:defRPr sz="1034"/>
            </a:lvl7pPr>
            <a:lvl8pPr marL="3307613" indent="0">
              <a:buNone/>
              <a:defRPr sz="1034"/>
            </a:lvl8pPr>
            <a:lvl9pPr marL="3780130" indent="0">
              <a:buNone/>
              <a:defRPr sz="103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49" y="4962322"/>
            <a:ext cx="10864207" cy="1641894"/>
          </a:xfrm>
        </p:spPr>
        <p:txBody>
          <a:bodyPr anchor="ctr">
            <a:normAutofit/>
          </a:bodyPr>
          <a:lstStyle>
            <a:lvl1pPr marL="0" indent="0">
              <a:buNone/>
              <a:defRPr sz="1654"/>
            </a:lvl1pPr>
            <a:lvl2pPr marL="472516" indent="0">
              <a:buNone/>
              <a:defRPr sz="1447"/>
            </a:lvl2pPr>
            <a:lvl3pPr marL="945032" indent="0">
              <a:buNone/>
              <a:defRPr sz="1240"/>
            </a:lvl3pPr>
            <a:lvl4pPr marL="1417549" indent="0">
              <a:buNone/>
              <a:defRPr sz="1034"/>
            </a:lvl4pPr>
            <a:lvl5pPr marL="1890065" indent="0">
              <a:buNone/>
              <a:defRPr sz="1034"/>
            </a:lvl5pPr>
            <a:lvl6pPr marL="2362581" indent="0">
              <a:buNone/>
              <a:defRPr sz="1034"/>
            </a:lvl6pPr>
            <a:lvl7pPr marL="2835097" indent="0">
              <a:buNone/>
              <a:defRPr sz="1034"/>
            </a:lvl7pPr>
            <a:lvl8pPr marL="3307613" indent="0">
              <a:buNone/>
              <a:defRPr sz="1034"/>
            </a:lvl8pPr>
            <a:lvl9pPr marL="3780130" indent="0">
              <a:buNone/>
              <a:defRPr sz="103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F705-1A55-4811-BE22-DFFAB76D9D52}" type="datetimeFigureOut">
              <a:rPr lang="ru-RU" smtClean="0"/>
              <a:pPr/>
              <a:t>20.04.2020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8975-D49F-44D2-BF4F-1F49EFB9BDD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148224" y="867328"/>
            <a:ext cx="629999" cy="644607"/>
          </a:xfrm>
          <a:prstGeom prst="rect">
            <a:avLst/>
          </a:prstGeom>
        </p:spPr>
        <p:txBody>
          <a:bodyPr vert="horz" lIns="94500" tIns="47250" rIns="94500" bIns="4725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26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787099" y="3023870"/>
            <a:ext cx="629999" cy="644607"/>
          </a:xfrm>
          <a:prstGeom prst="rect">
            <a:avLst/>
          </a:prstGeom>
        </p:spPr>
        <p:txBody>
          <a:bodyPr vert="horz" lIns="94500" tIns="47250" rIns="94500" bIns="4725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26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4024081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advTm="1000">
        <p14:flash/>
      </p:transition>
    </mc:Choice>
    <mc:Fallback>
      <p:transition spd="slow" advTm="1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2565051"/>
            <a:ext cx="10867490" cy="2768833"/>
          </a:xfrm>
        </p:spPr>
        <p:txBody>
          <a:bodyPr anchor="b">
            <a:normAutofit/>
          </a:bodyPr>
          <a:lstStyle>
            <a:lvl1pPr>
              <a:defRPr sz="558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7890" y="5346867"/>
            <a:ext cx="10865849" cy="1257349"/>
          </a:xfrm>
        </p:spPr>
        <p:txBody>
          <a:bodyPr anchor="t"/>
          <a:lstStyle>
            <a:lvl1pPr marL="0" indent="0">
              <a:buNone/>
              <a:defRPr sz="1654"/>
            </a:lvl1pPr>
            <a:lvl2pPr marL="472516" indent="0">
              <a:buNone/>
              <a:defRPr sz="1447"/>
            </a:lvl2pPr>
            <a:lvl3pPr marL="945032" indent="0">
              <a:buNone/>
              <a:defRPr sz="1240"/>
            </a:lvl3pPr>
            <a:lvl4pPr marL="1417549" indent="0">
              <a:buNone/>
              <a:defRPr sz="1034"/>
            </a:lvl4pPr>
            <a:lvl5pPr marL="1890065" indent="0">
              <a:buNone/>
              <a:defRPr sz="1034"/>
            </a:lvl5pPr>
            <a:lvl6pPr marL="2362581" indent="0">
              <a:buNone/>
              <a:defRPr sz="1034"/>
            </a:lvl6pPr>
            <a:lvl7pPr marL="2835097" indent="0">
              <a:buNone/>
              <a:defRPr sz="1034"/>
            </a:lvl7pPr>
            <a:lvl8pPr marL="3307613" indent="0">
              <a:buNone/>
              <a:defRPr sz="1034"/>
            </a:lvl8pPr>
            <a:lvl9pPr marL="3780130" indent="0">
              <a:buNone/>
              <a:defRPr sz="103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F705-1A55-4811-BE22-DFFAB76D9D52}" type="datetimeFigureOut">
              <a:rPr lang="ru-RU" smtClean="0"/>
              <a:pPr/>
              <a:t>20.04.2020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8975-D49F-44D2-BF4F-1F49EFB9BDD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491934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advTm="1000">
        <p14:flash/>
      </p:transition>
    </mc:Choice>
    <mc:Fallback>
      <p:transition spd="slow" advTm="1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66249" y="402483"/>
            <a:ext cx="10867490" cy="14611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82032" y="2078911"/>
            <a:ext cx="3045479" cy="635222"/>
          </a:xfrm>
        </p:spPr>
        <p:txBody>
          <a:bodyPr anchor="b">
            <a:noAutofit/>
          </a:bodyPr>
          <a:lstStyle>
            <a:lvl1pPr marL="0" indent="0">
              <a:buNone/>
              <a:defRPr sz="248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72516" indent="0">
              <a:buNone/>
              <a:defRPr sz="2067" b="1"/>
            </a:lvl2pPr>
            <a:lvl3pPr marL="945032" indent="0">
              <a:buNone/>
              <a:defRPr sz="1860" b="1"/>
            </a:lvl3pPr>
            <a:lvl4pPr marL="1417549" indent="0">
              <a:buNone/>
              <a:defRPr sz="1654" b="1"/>
            </a:lvl4pPr>
            <a:lvl5pPr marL="1890065" indent="0">
              <a:buNone/>
              <a:defRPr sz="1654" b="1"/>
            </a:lvl5pPr>
            <a:lvl6pPr marL="2362581" indent="0">
              <a:buNone/>
              <a:defRPr sz="1654" b="1"/>
            </a:lvl6pPr>
            <a:lvl7pPr marL="2835097" indent="0">
              <a:buNone/>
              <a:defRPr sz="1654" b="1"/>
            </a:lvl7pPr>
            <a:lvl8pPr marL="3307613" indent="0">
              <a:buNone/>
              <a:defRPr sz="1654" b="1"/>
            </a:lvl8pPr>
            <a:lvl9pPr marL="3780130" indent="0">
              <a:buNone/>
              <a:defRPr sz="165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402201" y="2834878"/>
            <a:ext cx="3025310" cy="3956580"/>
          </a:xfrm>
        </p:spPr>
        <p:txBody>
          <a:bodyPr anchor="t">
            <a:normAutofit/>
          </a:bodyPr>
          <a:lstStyle>
            <a:lvl1pPr marL="0" indent="0">
              <a:buNone/>
              <a:defRPr sz="1447"/>
            </a:lvl1pPr>
            <a:lvl2pPr marL="472516" indent="0">
              <a:buNone/>
              <a:defRPr sz="1240"/>
            </a:lvl2pPr>
            <a:lvl3pPr marL="945032" indent="0">
              <a:buNone/>
              <a:defRPr sz="1034"/>
            </a:lvl3pPr>
            <a:lvl4pPr marL="1417549" indent="0">
              <a:buNone/>
              <a:defRPr sz="930"/>
            </a:lvl4pPr>
            <a:lvl5pPr marL="1890065" indent="0">
              <a:buNone/>
              <a:defRPr sz="930"/>
            </a:lvl5pPr>
            <a:lvl6pPr marL="2362581" indent="0">
              <a:buNone/>
              <a:defRPr sz="930"/>
            </a:lvl6pPr>
            <a:lvl7pPr marL="2835097" indent="0">
              <a:buNone/>
              <a:defRPr sz="930"/>
            </a:lvl7pPr>
            <a:lvl8pPr marL="3307613" indent="0">
              <a:buNone/>
              <a:defRPr sz="930"/>
            </a:lvl8pPr>
            <a:lvl9pPr marL="3780130" indent="0">
              <a:buNone/>
              <a:defRPr sz="93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1525" y="2078911"/>
            <a:ext cx="3034498" cy="63522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8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730619" y="2834878"/>
            <a:ext cx="3045404" cy="3956580"/>
          </a:xfrm>
        </p:spPr>
        <p:txBody>
          <a:bodyPr anchor="t">
            <a:normAutofit/>
          </a:bodyPr>
          <a:lstStyle>
            <a:lvl1pPr marL="0" indent="0">
              <a:buNone/>
              <a:defRPr sz="1447"/>
            </a:lvl1pPr>
            <a:lvl2pPr marL="472516" indent="0">
              <a:buNone/>
              <a:defRPr sz="1240"/>
            </a:lvl2pPr>
            <a:lvl3pPr marL="945032" indent="0">
              <a:buNone/>
              <a:defRPr sz="1034"/>
            </a:lvl3pPr>
            <a:lvl4pPr marL="1417549" indent="0">
              <a:buNone/>
              <a:defRPr sz="930"/>
            </a:lvl4pPr>
            <a:lvl5pPr marL="1890065" indent="0">
              <a:buNone/>
              <a:defRPr sz="930"/>
            </a:lvl5pPr>
            <a:lvl6pPr marL="2362581" indent="0">
              <a:buNone/>
              <a:defRPr sz="930"/>
            </a:lvl6pPr>
            <a:lvl7pPr marL="2835097" indent="0">
              <a:buNone/>
              <a:defRPr sz="930"/>
            </a:lvl7pPr>
            <a:lvl8pPr marL="3307613" indent="0">
              <a:buNone/>
              <a:defRPr sz="930"/>
            </a:lvl8pPr>
            <a:lvl9pPr marL="3780130" indent="0">
              <a:buNone/>
              <a:defRPr sz="93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91023" y="2078911"/>
            <a:ext cx="3030232" cy="63522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8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91023" y="2834878"/>
            <a:ext cx="3030232" cy="3956580"/>
          </a:xfrm>
        </p:spPr>
        <p:txBody>
          <a:bodyPr anchor="t">
            <a:normAutofit/>
          </a:bodyPr>
          <a:lstStyle>
            <a:lvl1pPr marL="0" indent="0">
              <a:buNone/>
              <a:defRPr sz="1447"/>
            </a:lvl1pPr>
            <a:lvl2pPr marL="472516" indent="0">
              <a:buNone/>
              <a:defRPr sz="1240"/>
            </a:lvl2pPr>
            <a:lvl3pPr marL="945032" indent="0">
              <a:buNone/>
              <a:defRPr sz="1034"/>
            </a:lvl3pPr>
            <a:lvl4pPr marL="1417549" indent="0">
              <a:buNone/>
              <a:defRPr sz="930"/>
            </a:lvl4pPr>
            <a:lvl5pPr marL="1890065" indent="0">
              <a:buNone/>
              <a:defRPr sz="930"/>
            </a:lvl5pPr>
            <a:lvl6pPr marL="2362581" indent="0">
              <a:buNone/>
              <a:defRPr sz="930"/>
            </a:lvl6pPr>
            <a:lvl7pPr marL="2835097" indent="0">
              <a:buNone/>
              <a:defRPr sz="930"/>
            </a:lvl7pPr>
            <a:lvl8pPr marL="3307613" indent="0">
              <a:buNone/>
              <a:defRPr sz="930"/>
            </a:lvl8pPr>
            <a:lvl9pPr marL="3780130" indent="0">
              <a:buNone/>
              <a:defRPr sz="93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F705-1A55-4811-BE22-DFFAB76D9D52}" type="datetimeFigureOut">
              <a:rPr lang="ru-RU" smtClean="0"/>
              <a:pPr/>
              <a:t>20.04.2020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8975-D49F-44D2-BF4F-1F49EFB9BDD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265462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advTm="1000">
        <p14:flash/>
      </p:transition>
    </mc:Choice>
    <mc:Fallback>
      <p:transition spd="slow" advTm="1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66249" y="402483"/>
            <a:ext cx="10867490" cy="14611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76661" y="4737201"/>
            <a:ext cx="3038435" cy="635222"/>
          </a:xfrm>
        </p:spPr>
        <p:txBody>
          <a:bodyPr anchor="b">
            <a:noAutofit/>
          </a:bodyPr>
          <a:lstStyle>
            <a:lvl1pPr marL="0" indent="0">
              <a:buNone/>
              <a:defRPr sz="248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72516" indent="0">
              <a:buNone/>
              <a:defRPr sz="2067" b="1"/>
            </a:lvl2pPr>
            <a:lvl3pPr marL="945032" indent="0">
              <a:buNone/>
              <a:defRPr sz="1860" b="1"/>
            </a:lvl3pPr>
            <a:lvl4pPr marL="1417549" indent="0">
              <a:buNone/>
              <a:defRPr sz="1654" b="1"/>
            </a:lvl4pPr>
            <a:lvl5pPr marL="1890065" indent="0">
              <a:buNone/>
              <a:defRPr sz="1654" b="1"/>
            </a:lvl5pPr>
            <a:lvl6pPr marL="2362581" indent="0">
              <a:buNone/>
              <a:defRPr sz="1654" b="1"/>
            </a:lvl6pPr>
            <a:lvl7pPr marL="2835097" indent="0">
              <a:buNone/>
              <a:defRPr sz="1654" b="1"/>
            </a:lvl7pPr>
            <a:lvl8pPr marL="3307613" indent="0">
              <a:buNone/>
              <a:defRPr sz="1654" b="1"/>
            </a:lvl8pPr>
            <a:lvl9pPr marL="3780130" indent="0">
              <a:buNone/>
              <a:defRPr sz="165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76661" y="2487212"/>
            <a:ext cx="3038435" cy="167992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54"/>
            </a:lvl1pPr>
            <a:lvl2pPr marL="472516" indent="0">
              <a:buNone/>
              <a:defRPr sz="1654"/>
            </a:lvl2pPr>
            <a:lvl3pPr marL="945032" indent="0">
              <a:buNone/>
              <a:defRPr sz="1654"/>
            </a:lvl3pPr>
            <a:lvl4pPr marL="1417549" indent="0">
              <a:buNone/>
              <a:defRPr sz="1654"/>
            </a:lvl4pPr>
            <a:lvl5pPr marL="1890065" indent="0">
              <a:buNone/>
              <a:defRPr sz="1654"/>
            </a:lvl5pPr>
            <a:lvl6pPr marL="2362581" indent="0">
              <a:buNone/>
              <a:defRPr sz="1654"/>
            </a:lvl6pPr>
            <a:lvl7pPr marL="2835097" indent="0">
              <a:buNone/>
              <a:defRPr sz="1654"/>
            </a:lvl7pPr>
            <a:lvl8pPr marL="3307613" indent="0">
              <a:buNone/>
              <a:defRPr sz="1654"/>
            </a:lvl8pPr>
            <a:lvl9pPr marL="3780130" indent="0">
              <a:buNone/>
              <a:defRPr sz="1654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76661" y="5372424"/>
            <a:ext cx="3038435" cy="726634"/>
          </a:xfrm>
        </p:spPr>
        <p:txBody>
          <a:bodyPr anchor="t">
            <a:normAutofit/>
          </a:bodyPr>
          <a:lstStyle>
            <a:lvl1pPr marL="0" indent="0">
              <a:buNone/>
              <a:defRPr sz="1447"/>
            </a:lvl1pPr>
            <a:lvl2pPr marL="472516" indent="0">
              <a:buNone/>
              <a:defRPr sz="1240"/>
            </a:lvl2pPr>
            <a:lvl3pPr marL="945032" indent="0">
              <a:buNone/>
              <a:defRPr sz="1034"/>
            </a:lvl3pPr>
            <a:lvl4pPr marL="1417549" indent="0">
              <a:buNone/>
              <a:defRPr sz="930"/>
            </a:lvl4pPr>
            <a:lvl5pPr marL="1890065" indent="0">
              <a:buNone/>
              <a:defRPr sz="930"/>
            </a:lvl5pPr>
            <a:lvl6pPr marL="2362581" indent="0">
              <a:buNone/>
              <a:defRPr sz="930"/>
            </a:lvl6pPr>
            <a:lvl7pPr marL="2835097" indent="0">
              <a:buNone/>
              <a:defRPr sz="930"/>
            </a:lvl7pPr>
            <a:lvl8pPr marL="3307613" indent="0">
              <a:buNone/>
              <a:defRPr sz="930"/>
            </a:lvl8pPr>
            <a:lvl9pPr marL="3780130" indent="0">
              <a:buNone/>
              <a:defRPr sz="93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892" y="4737201"/>
            <a:ext cx="3028591" cy="635222"/>
          </a:xfrm>
        </p:spPr>
        <p:txBody>
          <a:bodyPr anchor="b">
            <a:noAutofit/>
          </a:bodyPr>
          <a:lstStyle>
            <a:lvl1pPr marL="0" indent="0">
              <a:buNone/>
              <a:defRPr sz="248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72516" indent="0">
              <a:buNone/>
              <a:defRPr sz="2067" b="1"/>
            </a:lvl2pPr>
            <a:lvl3pPr marL="945032" indent="0">
              <a:buNone/>
              <a:defRPr sz="1860" b="1"/>
            </a:lvl3pPr>
            <a:lvl4pPr marL="1417549" indent="0">
              <a:buNone/>
              <a:defRPr sz="1654" b="1"/>
            </a:lvl4pPr>
            <a:lvl5pPr marL="1890065" indent="0">
              <a:buNone/>
              <a:defRPr sz="1654" b="1"/>
            </a:lvl5pPr>
            <a:lvl6pPr marL="2362581" indent="0">
              <a:buNone/>
              <a:defRPr sz="1654" b="1"/>
            </a:lvl6pPr>
            <a:lvl7pPr marL="2835097" indent="0">
              <a:buNone/>
              <a:defRPr sz="1654" b="1"/>
            </a:lvl7pPr>
            <a:lvl8pPr marL="3307613" indent="0">
              <a:buNone/>
              <a:defRPr sz="1654" b="1"/>
            </a:lvl8pPr>
            <a:lvl9pPr marL="3780130" indent="0">
              <a:buNone/>
              <a:defRPr sz="165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21891" y="2487212"/>
            <a:ext cx="3028591" cy="167992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54"/>
            </a:lvl1pPr>
            <a:lvl2pPr marL="472516" indent="0">
              <a:buNone/>
              <a:defRPr sz="1654"/>
            </a:lvl2pPr>
            <a:lvl3pPr marL="945032" indent="0">
              <a:buNone/>
              <a:defRPr sz="1654"/>
            </a:lvl3pPr>
            <a:lvl4pPr marL="1417549" indent="0">
              <a:buNone/>
              <a:defRPr sz="1654"/>
            </a:lvl4pPr>
            <a:lvl5pPr marL="1890065" indent="0">
              <a:buNone/>
              <a:defRPr sz="1654"/>
            </a:lvl5pPr>
            <a:lvl6pPr marL="2362581" indent="0">
              <a:buNone/>
              <a:defRPr sz="1654"/>
            </a:lvl6pPr>
            <a:lvl7pPr marL="2835097" indent="0">
              <a:buNone/>
              <a:defRPr sz="1654"/>
            </a:lvl7pPr>
            <a:lvl8pPr marL="3307613" indent="0">
              <a:buNone/>
              <a:defRPr sz="1654"/>
            </a:lvl8pPr>
            <a:lvl9pPr marL="3780130" indent="0">
              <a:buNone/>
              <a:defRPr sz="1654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20494" y="5372423"/>
            <a:ext cx="3032602" cy="726634"/>
          </a:xfrm>
        </p:spPr>
        <p:txBody>
          <a:bodyPr anchor="t">
            <a:normAutofit/>
          </a:bodyPr>
          <a:lstStyle>
            <a:lvl1pPr marL="0" indent="0">
              <a:buNone/>
              <a:defRPr sz="1447"/>
            </a:lvl1pPr>
            <a:lvl2pPr marL="472516" indent="0">
              <a:buNone/>
              <a:defRPr sz="1240"/>
            </a:lvl2pPr>
            <a:lvl3pPr marL="945032" indent="0">
              <a:buNone/>
              <a:defRPr sz="1034"/>
            </a:lvl3pPr>
            <a:lvl4pPr marL="1417549" indent="0">
              <a:buNone/>
              <a:defRPr sz="930"/>
            </a:lvl4pPr>
            <a:lvl5pPr marL="1890065" indent="0">
              <a:buNone/>
              <a:defRPr sz="930"/>
            </a:lvl5pPr>
            <a:lvl6pPr marL="2362581" indent="0">
              <a:buNone/>
              <a:defRPr sz="930"/>
            </a:lvl6pPr>
            <a:lvl7pPr marL="2835097" indent="0">
              <a:buNone/>
              <a:defRPr sz="930"/>
            </a:lvl7pPr>
            <a:lvl8pPr marL="3307613" indent="0">
              <a:buNone/>
              <a:defRPr sz="930"/>
            </a:lvl8pPr>
            <a:lvl9pPr marL="3780130" indent="0">
              <a:buNone/>
              <a:defRPr sz="93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65483" y="4737201"/>
            <a:ext cx="3030232" cy="635222"/>
          </a:xfrm>
        </p:spPr>
        <p:txBody>
          <a:bodyPr anchor="b">
            <a:noAutofit/>
          </a:bodyPr>
          <a:lstStyle>
            <a:lvl1pPr marL="0" indent="0">
              <a:buNone/>
              <a:defRPr sz="248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72516" indent="0">
              <a:buNone/>
              <a:defRPr sz="2067" b="1"/>
            </a:lvl2pPr>
            <a:lvl3pPr marL="945032" indent="0">
              <a:buNone/>
              <a:defRPr sz="1860" b="1"/>
            </a:lvl3pPr>
            <a:lvl4pPr marL="1417549" indent="0">
              <a:buNone/>
              <a:defRPr sz="1654" b="1"/>
            </a:lvl4pPr>
            <a:lvl5pPr marL="1890065" indent="0">
              <a:buNone/>
              <a:defRPr sz="1654" b="1"/>
            </a:lvl5pPr>
            <a:lvl6pPr marL="2362581" indent="0">
              <a:buNone/>
              <a:defRPr sz="1654" b="1"/>
            </a:lvl6pPr>
            <a:lvl7pPr marL="2835097" indent="0">
              <a:buNone/>
              <a:defRPr sz="1654" b="1"/>
            </a:lvl7pPr>
            <a:lvl8pPr marL="3307613" indent="0">
              <a:buNone/>
              <a:defRPr sz="1654" b="1"/>
            </a:lvl8pPr>
            <a:lvl9pPr marL="3780130" indent="0">
              <a:buNone/>
              <a:defRPr sz="165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65482" y="2487212"/>
            <a:ext cx="3030232" cy="167992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54"/>
            </a:lvl1pPr>
            <a:lvl2pPr marL="472516" indent="0">
              <a:buNone/>
              <a:defRPr sz="1654"/>
            </a:lvl2pPr>
            <a:lvl3pPr marL="945032" indent="0">
              <a:buNone/>
              <a:defRPr sz="1654"/>
            </a:lvl3pPr>
            <a:lvl4pPr marL="1417549" indent="0">
              <a:buNone/>
              <a:defRPr sz="1654"/>
            </a:lvl4pPr>
            <a:lvl5pPr marL="1890065" indent="0">
              <a:buNone/>
              <a:defRPr sz="1654"/>
            </a:lvl5pPr>
            <a:lvl6pPr marL="2362581" indent="0">
              <a:buNone/>
              <a:defRPr sz="1654"/>
            </a:lvl6pPr>
            <a:lvl7pPr marL="2835097" indent="0">
              <a:buNone/>
              <a:defRPr sz="1654"/>
            </a:lvl7pPr>
            <a:lvl8pPr marL="3307613" indent="0">
              <a:buNone/>
              <a:defRPr sz="1654"/>
            </a:lvl8pPr>
            <a:lvl9pPr marL="3780130" indent="0">
              <a:buNone/>
              <a:defRPr sz="1654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65354" y="5372421"/>
            <a:ext cx="3034246" cy="726634"/>
          </a:xfrm>
        </p:spPr>
        <p:txBody>
          <a:bodyPr anchor="t">
            <a:normAutofit/>
          </a:bodyPr>
          <a:lstStyle>
            <a:lvl1pPr marL="0" indent="0">
              <a:buNone/>
              <a:defRPr sz="1447"/>
            </a:lvl1pPr>
            <a:lvl2pPr marL="472516" indent="0">
              <a:buNone/>
              <a:defRPr sz="1240"/>
            </a:lvl2pPr>
            <a:lvl3pPr marL="945032" indent="0">
              <a:buNone/>
              <a:defRPr sz="1034"/>
            </a:lvl3pPr>
            <a:lvl4pPr marL="1417549" indent="0">
              <a:buNone/>
              <a:defRPr sz="930"/>
            </a:lvl4pPr>
            <a:lvl5pPr marL="1890065" indent="0">
              <a:buNone/>
              <a:defRPr sz="930"/>
            </a:lvl5pPr>
            <a:lvl6pPr marL="2362581" indent="0">
              <a:buNone/>
              <a:defRPr sz="930"/>
            </a:lvl6pPr>
            <a:lvl7pPr marL="2835097" indent="0">
              <a:buNone/>
              <a:defRPr sz="930"/>
            </a:lvl7pPr>
            <a:lvl8pPr marL="3307613" indent="0">
              <a:buNone/>
              <a:defRPr sz="930"/>
            </a:lvl8pPr>
            <a:lvl9pPr marL="3780130" indent="0">
              <a:buNone/>
              <a:defRPr sz="93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F705-1A55-4811-BE22-DFFAB76D9D52}" type="datetimeFigureOut">
              <a:rPr lang="ru-RU" smtClean="0"/>
              <a:pPr/>
              <a:t>20.04.2020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8975-D49F-44D2-BF4F-1F49EFB9BDD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429494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advTm="1000">
        <p14:flash/>
      </p:transition>
    </mc:Choice>
    <mc:Fallback>
      <p:transition spd="slow" advTm="1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F705-1A55-4811-BE22-DFFAB76D9D52}" type="datetimeFigureOut">
              <a:rPr lang="ru-RU" smtClean="0"/>
              <a:pPr/>
              <a:t>20.04.2020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8975-D49F-44D2-BF4F-1F49EFB9BDD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418426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advTm="1000">
        <p14:flash/>
      </p:transition>
    </mc:Choice>
    <mc:Fallback>
      <p:transition spd="slow" advTm="1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16867" y="402483"/>
            <a:ext cx="2716872" cy="6406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249" y="402483"/>
            <a:ext cx="7993117" cy="6406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F705-1A55-4811-BE22-DFFAB76D9D52}" type="datetimeFigureOut">
              <a:rPr lang="ru-RU" smtClean="0"/>
              <a:pPr/>
              <a:t>20.04.2020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8975-D49F-44D2-BF4F-1F49EFB9BDD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424630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advTm="1000">
        <p14:flash/>
      </p:transition>
    </mc:Choice>
    <mc:Fallback>
      <p:transition spd="slow" advTm="1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F705-1A55-4811-BE22-DFFAB76D9D52}" type="datetimeFigureOut">
              <a:rPr lang="ru-RU" smtClean="0"/>
              <a:pPr/>
              <a:t>20.04.2020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8975-D49F-44D2-BF4F-1F49EFB9BDD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682143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advTm="1000">
        <p14:flash/>
      </p:transition>
    </mc:Choice>
    <mc:Fallback>
      <p:transition spd="slow" advTm="1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83128" y="4920764"/>
            <a:ext cx="9449991" cy="1809439"/>
          </a:xfrm>
        </p:spPr>
        <p:txBody>
          <a:bodyPr wrap="none" anchor="t">
            <a:normAutofit/>
          </a:bodyPr>
          <a:lstStyle>
            <a:lvl1pPr algn="l">
              <a:defRPr sz="9922" b="0" spc="-31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83128" y="4071592"/>
            <a:ext cx="9449991" cy="831173"/>
          </a:xfrm>
        </p:spPr>
        <p:txBody>
          <a:bodyPr anchor="b">
            <a:normAutofit/>
          </a:bodyPr>
          <a:lstStyle>
            <a:lvl1pPr marL="0" indent="0" algn="l">
              <a:buNone/>
              <a:defRPr sz="3307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72516" indent="0" algn="ctr">
              <a:buNone/>
              <a:defRPr sz="2067"/>
            </a:lvl2pPr>
            <a:lvl3pPr marL="945032" indent="0" algn="ctr">
              <a:buNone/>
              <a:defRPr sz="1860"/>
            </a:lvl3pPr>
            <a:lvl4pPr marL="1417549" indent="0" algn="ctr">
              <a:buNone/>
              <a:defRPr sz="1654"/>
            </a:lvl4pPr>
            <a:lvl5pPr marL="1890065" indent="0" algn="ctr">
              <a:buNone/>
              <a:defRPr sz="1654"/>
            </a:lvl5pPr>
            <a:lvl6pPr marL="2362581" indent="0" algn="ctr">
              <a:buNone/>
              <a:defRPr sz="1654"/>
            </a:lvl6pPr>
            <a:lvl7pPr marL="2835097" indent="0" algn="ctr">
              <a:buNone/>
              <a:defRPr sz="1654"/>
            </a:lvl7pPr>
            <a:lvl8pPr marL="3307613" indent="0" algn="ctr">
              <a:buNone/>
              <a:defRPr sz="1654"/>
            </a:lvl8pPr>
            <a:lvl9pPr marL="3780130" indent="0" algn="ctr">
              <a:buNone/>
              <a:defRPr sz="165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F705-1A55-4811-BE22-DFFAB76D9D52}" type="datetimeFigureOut">
              <a:rPr lang="ru-RU" smtClean="0"/>
              <a:pPr/>
              <a:t>20.04.2020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8975-D49F-44D2-BF4F-1F49EFB9BDD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895152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advTm="1000">
        <p14:flash/>
      </p:transition>
    </mc:Choice>
    <mc:Fallback>
      <p:transition spd="slow" advTm="1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7479" y="2012414"/>
            <a:ext cx="5193378" cy="4796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1325" y="2012414"/>
            <a:ext cx="5202414" cy="4796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F705-1A55-4811-BE22-DFFAB76D9D52}" type="datetimeFigureOut">
              <a:rPr lang="ru-RU" smtClean="0"/>
              <a:pPr/>
              <a:t>20.04.2020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8975-D49F-44D2-BF4F-1F49EFB9BDD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514975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advTm="1000">
        <p14:flash/>
      </p:transition>
    </mc:Choice>
    <mc:Fallback>
      <p:transition spd="slow" advTm="1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402483"/>
            <a:ext cx="10867490" cy="14611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7479" y="1853171"/>
            <a:ext cx="5193378" cy="908210"/>
          </a:xfrm>
        </p:spPr>
        <p:txBody>
          <a:bodyPr anchor="b"/>
          <a:lstStyle>
            <a:lvl1pPr marL="0" indent="0">
              <a:buNone/>
              <a:defRPr sz="248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72516" indent="0">
              <a:buNone/>
              <a:defRPr sz="2067" b="1"/>
            </a:lvl2pPr>
            <a:lvl3pPr marL="945032" indent="0">
              <a:buNone/>
              <a:defRPr sz="1860" b="1"/>
            </a:lvl3pPr>
            <a:lvl4pPr marL="1417549" indent="0">
              <a:buNone/>
              <a:defRPr sz="1654" b="1"/>
            </a:lvl4pPr>
            <a:lvl5pPr marL="1890065" indent="0">
              <a:buNone/>
              <a:defRPr sz="1654" b="1"/>
            </a:lvl5pPr>
            <a:lvl6pPr marL="2362581" indent="0">
              <a:buNone/>
              <a:defRPr sz="1654" b="1"/>
            </a:lvl6pPr>
            <a:lvl7pPr marL="2835097" indent="0">
              <a:buNone/>
              <a:defRPr sz="1654" b="1"/>
            </a:lvl7pPr>
            <a:lvl8pPr marL="3307613" indent="0">
              <a:buNone/>
              <a:defRPr sz="1654" b="1"/>
            </a:lvl8pPr>
            <a:lvl9pPr marL="3780130" indent="0">
              <a:buNone/>
              <a:defRPr sz="165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7479" y="2761381"/>
            <a:ext cx="5193378" cy="40615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1325" y="1853171"/>
            <a:ext cx="5204055" cy="90821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8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1325" y="2761381"/>
            <a:ext cx="5204055" cy="40615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F705-1A55-4811-BE22-DFFAB76D9D52}" type="datetimeFigureOut">
              <a:rPr lang="ru-RU" smtClean="0"/>
              <a:pPr/>
              <a:t>20.04.2020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8975-D49F-44D2-BF4F-1F49EFB9BDD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714829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advTm="1000">
        <p14:flash/>
      </p:transition>
    </mc:Choice>
    <mc:Fallback>
      <p:transition spd="slow" advTm="1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F705-1A55-4811-BE22-DFFAB76D9D52}" type="datetimeFigureOut">
              <a:rPr lang="ru-RU" smtClean="0"/>
              <a:pPr/>
              <a:t>20.04.2020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8975-D49F-44D2-BF4F-1F49EFB9BDD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652986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advTm="1000">
        <p14:flash/>
      </p:transition>
    </mc:Choice>
    <mc:Fallback>
      <p:transition spd="slow" advTm="1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F705-1A55-4811-BE22-DFFAB76D9D52}" type="datetimeFigureOut">
              <a:rPr lang="ru-RU" smtClean="0"/>
              <a:pPr/>
              <a:t>20.04.2020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8975-D49F-44D2-BF4F-1F49EFB9BDD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714765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advTm="1000">
        <p14:flash/>
      </p:transition>
    </mc:Choice>
    <mc:Fallback>
      <p:transition spd="slow" advTm="1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1" y="503978"/>
            <a:ext cx="4063824" cy="1763924"/>
          </a:xfrm>
        </p:spPr>
        <p:txBody>
          <a:bodyPr anchor="b"/>
          <a:lstStyle>
            <a:lvl1pPr>
              <a:defRPr sz="330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6636" y="1088454"/>
            <a:ext cx="6378744" cy="53722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7480" y="2267902"/>
            <a:ext cx="3774235" cy="4201570"/>
          </a:xfrm>
        </p:spPr>
        <p:txBody>
          <a:bodyPr/>
          <a:lstStyle>
            <a:lvl1pPr marL="0" indent="0">
              <a:buNone/>
              <a:defRPr sz="1654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72516" indent="0">
              <a:buNone/>
              <a:defRPr sz="1447"/>
            </a:lvl2pPr>
            <a:lvl3pPr marL="945032" indent="0">
              <a:buNone/>
              <a:defRPr sz="1240"/>
            </a:lvl3pPr>
            <a:lvl4pPr marL="1417549" indent="0">
              <a:buNone/>
              <a:defRPr sz="1034"/>
            </a:lvl4pPr>
            <a:lvl5pPr marL="1890065" indent="0">
              <a:buNone/>
              <a:defRPr sz="1034"/>
            </a:lvl5pPr>
            <a:lvl6pPr marL="2362581" indent="0">
              <a:buNone/>
              <a:defRPr sz="1034"/>
            </a:lvl6pPr>
            <a:lvl7pPr marL="2835097" indent="0">
              <a:buNone/>
              <a:defRPr sz="1034"/>
            </a:lvl7pPr>
            <a:lvl8pPr marL="3307613" indent="0">
              <a:buNone/>
              <a:defRPr sz="1034"/>
            </a:lvl8pPr>
            <a:lvl9pPr marL="3780130" indent="0">
              <a:buNone/>
              <a:defRPr sz="103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F705-1A55-4811-BE22-DFFAB76D9D52}" type="datetimeFigureOut">
              <a:rPr lang="ru-RU" smtClean="0"/>
              <a:pPr/>
              <a:t>20.04.2020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8975-D49F-44D2-BF4F-1F49EFB9BDD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845651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advTm="1000">
        <p14:flash/>
      </p:transition>
    </mc:Choice>
    <mc:Fallback>
      <p:transition spd="slow" advTm="1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1" y="503978"/>
            <a:ext cx="4063824" cy="1763924"/>
          </a:xfrm>
        </p:spPr>
        <p:txBody>
          <a:bodyPr anchor="b"/>
          <a:lstStyle>
            <a:lvl1pPr>
              <a:defRPr sz="330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56636" y="1088454"/>
            <a:ext cx="6378744" cy="5372269"/>
          </a:xfrm>
        </p:spPr>
        <p:txBody>
          <a:bodyPr anchor="t"/>
          <a:lstStyle>
            <a:lvl1pPr marL="0" indent="0">
              <a:buNone/>
              <a:defRPr sz="3307"/>
            </a:lvl1pPr>
            <a:lvl2pPr marL="472516" indent="0">
              <a:buNone/>
              <a:defRPr sz="2894"/>
            </a:lvl2pPr>
            <a:lvl3pPr marL="945032" indent="0">
              <a:buNone/>
              <a:defRPr sz="2480"/>
            </a:lvl3pPr>
            <a:lvl4pPr marL="1417549" indent="0">
              <a:buNone/>
              <a:defRPr sz="2067"/>
            </a:lvl4pPr>
            <a:lvl5pPr marL="1890065" indent="0">
              <a:buNone/>
              <a:defRPr sz="2067"/>
            </a:lvl5pPr>
            <a:lvl6pPr marL="2362581" indent="0">
              <a:buNone/>
              <a:defRPr sz="2067"/>
            </a:lvl6pPr>
            <a:lvl7pPr marL="2835097" indent="0">
              <a:buNone/>
              <a:defRPr sz="2067"/>
            </a:lvl7pPr>
            <a:lvl8pPr marL="3307613" indent="0">
              <a:buNone/>
              <a:defRPr sz="2067"/>
            </a:lvl8pPr>
            <a:lvl9pPr marL="3780130" indent="0">
              <a:buNone/>
              <a:defRPr sz="2067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7480" y="2267902"/>
            <a:ext cx="3774235" cy="4201570"/>
          </a:xfrm>
        </p:spPr>
        <p:txBody>
          <a:bodyPr/>
          <a:lstStyle>
            <a:lvl1pPr marL="0" indent="0">
              <a:buNone/>
              <a:defRPr sz="1654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72516" indent="0">
              <a:buNone/>
              <a:defRPr sz="1447"/>
            </a:lvl2pPr>
            <a:lvl3pPr marL="945032" indent="0">
              <a:buNone/>
              <a:defRPr sz="1240"/>
            </a:lvl3pPr>
            <a:lvl4pPr marL="1417549" indent="0">
              <a:buNone/>
              <a:defRPr sz="1034"/>
            </a:lvl4pPr>
            <a:lvl5pPr marL="1890065" indent="0">
              <a:buNone/>
              <a:defRPr sz="1034"/>
            </a:lvl5pPr>
            <a:lvl6pPr marL="2362581" indent="0">
              <a:buNone/>
              <a:defRPr sz="1034"/>
            </a:lvl6pPr>
            <a:lvl7pPr marL="2835097" indent="0">
              <a:buNone/>
              <a:defRPr sz="1034"/>
            </a:lvl7pPr>
            <a:lvl8pPr marL="3307613" indent="0">
              <a:buNone/>
              <a:defRPr sz="1034"/>
            </a:lvl8pPr>
            <a:lvl9pPr marL="3780130" indent="0">
              <a:buNone/>
              <a:defRPr sz="103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F705-1A55-4811-BE22-DFFAB76D9D52}" type="datetimeFigureOut">
              <a:rPr lang="ru-RU" smtClean="0"/>
              <a:pPr/>
              <a:t>20.04.2020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8975-D49F-44D2-BF4F-1F49EFB9BDD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462034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advTm="1000">
        <p14:flash/>
      </p:transition>
    </mc:Choice>
    <mc:Fallback>
      <p:transition spd="slow" advTm="1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249" y="402483"/>
            <a:ext cx="10867490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7479" y="2012414"/>
            <a:ext cx="10576260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6249" y="7006699"/>
            <a:ext cx="283499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4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ADE6F705-1A55-4811-BE22-DFFAB76D9D52}" type="datetimeFigureOut">
              <a:rPr lang="ru-RU" smtClean="0"/>
              <a:pPr/>
              <a:t>20.04.2020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73746" y="7006699"/>
            <a:ext cx="425249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4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8742" y="7006699"/>
            <a:ext cx="283499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4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5478975-D49F-44D2-BF4F-1F49EFB9BDD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020926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</p:sldLayoutIdLst>
  <mc:AlternateContent xmlns:mc="http://schemas.openxmlformats.org/markup-compatibility/2006">
    <mc:Choice xmlns="" xmlns:p14="http://schemas.microsoft.com/office/powerpoint/2010/main" Requires="p14">
      <p:transition spd="slow" advTm="1000">
        <p14:flash/>
      </p:transition>
    </mc:Choice>
    <mc:Fallback>
      <p:transition spd="slow" advTm="1000">
        <p:fade/>
      </p:transition>
    </mc:Fallback>
  </mc:AlternateContent>
  <p:txStyles>
    <p:titleStyle>
      <a:lvl1pPr algn="l" defTabSz="945032" rtl="0" eaLnBrk="1" latinLnBrk="0" hangingPunct="1">
        <a:lnSpc>
          <a:spcPct val="90000"/>
        </a:lnSpc>
        <a:spcBef>
          <a:spcPct val="0"/>
        </a:spcBef>
        <a:buNone/>
        <a:defRPr sz="5581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36258" indent="-236258" algn="l" defTabSz="945032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2894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708774" indent="-236258" algn="l" defTabSz="945032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248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81291" indent="-236258" algn="l" defTabSz="945032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2067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53807" indent="-236258" algn="l" defTabSz="945032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186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126323" indent="-236258" algn="l" defTabSz="945032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186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98839" indent="-236258" algn="l" defTabSz="945032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1860" kern="1200">
          <a:solidFill>
            <a:schemeClr val="tx1"/>
          </a:solidFill>
          <a:latin typeface="+mn-lt"/>
          <a:ea typeface="+mn-ea"/>
          <a:cs typeface="+mn-cs"/>
        </a:defRPr>
      </a:lvl6pPr>
      <a:lvl7pPr marL="3071355" indent="-236258" algn="l" defTabSz="945032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1860" kern="1200">
          <a:solidFill>
            <a:schemeClr val="tx1"/>
          </a:solidFill>
          <a:latin typeface="+mn-lt"/>
          <a:ea typeface="+mn-ea"/>
          <a:cs typeface="+mn-cs"/>
        </a:defRPr>
      </a:lvl7pPr>
      <a:lvl8pPr marL="3543872" indent="-236258" algn="l" defTabSz="945032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1860" kern="1200">
          <a:solidFill>
            <a:schemeClr val="tx1"/>
          </a:solidFill>
          <a:latin typeface="+mn-lt"/>
          <a:ea typeface="+mn-ea"/>
          <a:cs typeface="+mn-cs"/>
        </a:defRPr>
      </a:lvl8pPr>
      <a:lvl9pPr marL="4016388" indent="-236258" algn="l" defTabSz="945032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18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45032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1pPr>
      <a:lvl2pPr marL="472516" algn="l" defTabSz="945032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2pPr>
      <a:lvl3pPr marL="945032" algn="l" defTabSz="945032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3pPr>
      <a:lvl4pPr marL="1417549" algn="l" defTabSz="945032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4pPr>
      <a:lvl5pPr marL="1890065" algn="l" defTabSz="945032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5pPr>
      <a:lvl6pPr marL="2362581" algn="l" defTabSz="945032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6pPr>
      <a:lvl7pPr marL="2835097" algn="l" defTabSz="945032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7pPr>
      <a:lvl8pPr marL="3307613" algn="l" defTabSz="945032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8pPr>
      <a:lvl9pPr marL="3780130" algn="l" defTabSz="945032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5775" y="2038349"/>
            <a:ext cx="11868150" cy="2238375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/>
              <a:t>Учитель начальных классов</a:t>
            </a: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ru-RU" sz="6600" dirty="0" smtClean="0"/>
              <a:t/>
            </a:r>
            <a:br>
              <a:rPr lang="ru-RU" sz="6600" dirty="0" smtClean="0"/>
            </a:br>
            <a:endParaRPr lang="ru-RU" sz="6600" dirty="0"/>
          </a:p>
        </p:txBody>
      </p:sp>
      <p:sp>
        <p:nvSpPr>
          <p:cNvPr id="7" name="TextBox 6"/>
          <p:cNvSpPr txBox="1"/>
          <p:nvPr/>
        </p:nvSpPr>
        <p:spPr>
          <a:xfrm>
            <a:off x="6229350" y="3829050"/>
            <a:ext cx="563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Выполнила:  </a:t>
            </a:r>
          </a:p>
          <a:p>
            <a:r>
              <a:rPr lang="ru-RU" sz="2400" dirty="0" smtClean="0"/>
              <a:t>Никулина Е.Е., ученица 2 класса</a:t>
            </a:r>
          </a:p>
          <a:p>
            <a:r>
              <a:rPr lang="ru-RU" sz="2400" dirty="0" smtClean="0"/>
              <a:t>Руководитель:</a:t>
            </a:r>
          </a:p>
          <a:p>
            <a:r>
              <a:rPr lang="ru-RU" sz="2400" dirty="0" smtClean="0"/>
              <a:t>Павлова Н.С., педагог д.о.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942975" y="238125"/>
            <a:ext cx="110013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Омская областная станция юных техников</a:t>
            </a:r>
          </a:p>
          <a:p>
            <a:pPr algn="ctr"/>
            <a:r>
              <a:rPr lang="ru-RU" sz="3600" dirty="0" smtClean="0"/>
              <a:t>Технопарк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4591050" y="6772275"/>
            <a:ext cx="202170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Омск 2020</a:t>
            </a:r>
          </a:p>
          <a:p>
            <a:endParaRPr lang="ru-RU" dirty="0"/>
          </a:p>
        </p:txBody>
      </p:sp>
      <p:pic>
        <p:nvPicPr>
          <p:cNvPr id="11" name="Рисунок 10" descr="WhatsApp Image 2020-04-20 at 19.08.4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702" y="3276599"/>
            <a:ext cx="4635499" cy="34766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12055235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advTm="1000">
        <p14:flash/>
      </p:transition>
    </mc:Choice>
    <mc:Fallback>
      <p:transition spd="slow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66701" y="1247775"/>
            <a:ext cx="719137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/>
              <a:t>Цель - </a:t>
            </a:r>
            <a:r>
              <a:rPr lang="ru-RU" sz="3000" dirty="0" smtClean="0"/>
              <a:t>создание </a:t>
            </a:r>
            <a:r>
              <a:rPr lang="ru-RU" sz="3000" dirty="0" smtClean="0"/>
              <a:t>модели учителя начальных классов из конструктора </a:t>
            </a:r>
            <a:r>
              <a:rPr lang="ru-RU" sz="3000" dirty="0" err="1" smtClean="0"/>
              <a:t>Лего</a:t>
            </a:r>
            <a:r>
              <a:rPr lang="ru-RU" sz="3000" dirty="0" smtClean="0"/>
              <a:t>.</a:t>
            </a:r>
          </a:p>
          <a:p>
            <a:r>
              <a:rPr lang="ru-RU" sz="3000" b="1" dirty="0" smtClean="0"/>
              <a:t>Задачи:</a:t>
            </a:r>
            <a:endParaRPr lang="ru-RU" sz="3000" dirty="0" smtClean="0"/>
          </a:p>
          <a:p>
            <a:pPr lvl="0">
              <a:buFont typeface="Arial" pitchFamily="34" charset="0"/>
              <a:buChar char="•"/>
            </a:pPr>
            <a:r>
              <a:rPr lang="ru-RU" sz="3000" dirty="0" smtClean="0"/>
              <a:t>Придумать тему проекта;</a:t>
            </a:r>
          </a:p>
          <a:p>
            <a:pPr lvl="0">
              <a:buFont typeface="Arial" pitchFamily="34" charset="0"/>
              <a:buChar char="•"/>
            </a:pPr>
            <a:r>
              <a:rPr lang="ru-RU" sz="3000" dirty="0" smtClean="0"/>
              <a:t>Найти материал по данной теме;</a:t>
            </a:r>
          </a:p>
          <a:p>
            <a:pPr lvl="0">
              <a:buFont typeface="Arial" pitchFamily="34" charset="0"/>
              <a:buChar char="•"/>
            </a:pPr>
            <a:r>
              <a:rPr lang="ru-RU" sz="3000" dirty="0" smtClean="0"/>
              <a:t> Обработать найденную информацию;</a:t>
            </a:r>
          </a:p>
          <a:p>
            <a:pPr lvl="0">
              <a:buFont typeface="Arial" pitchFamily="34" charset="0"/>
              <a:buChar char="•"/>
            </a:pPr>
            <a:r>
              <a:rPr lang="ru-RU" sz="3000" dirty="0" smtClean="0"/>
              <a:t>Создать модель робота при помощи </a:t>
            </a:r>
            <a:r>
              <a:rPr lang="ru-RU" sz="3000" dirty="0" smtClean="0"/>
              <a:t>конструктора </a:t>
            </a:r>
            <a:r>
              <a:rPr lang="ru-RU" sz="3000" smtClean="0"/>
              <a:t>Лего;</a:t>
            </a:r>
            <a:endParaRPr lang="ru-RU" sz="3000" dirty="0" smtClean="0"/>
          </a:p>
          <a:p>
            <a:pPr lvl="0">
              <a:buFont typeface="Arial" pitchFamily="34" charset="0"/>
              <a:buChar char="•"/>
            </a:pPr>
            <a:r>
              <a:rPr lang="ru-RU" sz="3000" dirty="0" smtClean="0"/>
              <a:t>Протестировать модель, исправить недочеты;</a:t>
            </a:r>
          </a:p>
          <a:p>
            <a:pPr lvl="0">
              <a:buFont typeface="Arial" pitchFamily="34" charset="0"/>
              <a:buChar char="•"/>
            </a:pPr>
            <a:r>
              <a:rPr lang="ru-RU" sz="3000" dirty="0" smtClean="0"/>
              <a:t>Представить «Учитель начальных классов» на конкурсе</a:t>
            </a:r>
            <a:r>
              <a:rPr lang="ru-RU" sz="3000" dirty="0" smtClean="0"/>
              <a:t>;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9550" y="242372"/>
            <a:ext cx="123904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u="sng" dirty="0" smtClean="0"/>
              <a:t>Робот учитель начальных классов </a:t>
            </a:r>
            <a:endParaRPr lang="ru-RU" sz="5400" dirty="0"/>
          </a:p>
        </p:txBody>
      </p:sp>
      <p:pic>
        <p:nvPicPr>
          <p:cNvPr id="6" name="Рисунок 5" descr="WhatsApp Image 2020-04-20 at 19.08.42 (1)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1160" y="2209800"/>
            <a:ext cx="4290483" cy="32178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588401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advTm="1000">
        <p14:flash/>
      </p:transition>
    </mc:Choice>
    <mc:Fallback>
      <p:transition spd="slow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838201" y="1247775"/>
            <a:ext cx="630554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ru-RU" sz="3600" dirty="0" smtClean="0"/>
              <a:t>Модель выполнена из имеющегося у меня дома конструктора </a:t>
            </a:r>
            <a:r>
              <a:rPr lang="ru-RU" sz="3600" dirty="0" err="1" smtClean="0"/>
              <a:t>Лего</a:t>
            </a:r>
            <a:r>
              <a:rPr lang="ru-RU" sz="3600" dirty="0" smtClean="0"/>
              <a:t>. Она состоит из пластин разных размеров и цветов, кубиков, декоративных элементов, осей, колес и малого мотора.</a:t>
            </a:r>
          </a:p>
          <a:p>
            <a:pPr indent="361950" algn="just"/>
            <a:r>
              <a:rPr lang="ru-RU" sz="3600" dirty="0" smtClean="0"/>
              <a:t>Благодаря мотору тело вращается на 360 градусов, что обеспечивает наилучший обзор.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9550" y="242372"/>
            <a:ext cx="123904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u="sng" dirty="0" smtClean="0"/>
              <a:t>Робот учитель начальных классов </a:t>
            </a:r>
            <a:endParaRPr lang="ru-RU" sz="5400" dirty="0"/>
          </a:p>
        </p:txBody>
      </p:sp>
      <p:pic>
        <p:nvPicPr>
          <p:cNvPr id="5" name="Рисунок 4" descr="WhatsApp Image 2020-04-20 at 19.08.4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9891" y="1429279"/>
            <a:ext cx="4354909" cy="580654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588401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advTm="1000">
        <p14:flash/>
      </p:transition>
    </mc:Choice>
    <mc:Fallback>
      <p:transition spd="slow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лубина">
  <a:themeElements>
    <a:clrScheme name="Глубина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Глубина">
      <a:maj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убина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TM04033923[[fn=Глубина]]</Template>
  <TotalTime>377</TotalTime>
  <Words>130</Words>
  <Application>Microsoft Office PowerPoint</Application>
  <PresentationFormat>Произвольный</PresentationFormat>
  <Paragraphs>20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Глубина</vt:lpstr>
      <vt:lpstr>Учитель начальных классов  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новый админ</dc:creator>
  <cp:lastModifiedBy>Сергей и Наташа</cp:lastModifiedBy>
  <cp:revision>30</cp:revision>
  <dcterms:created xsi:type="dcterms:W3CDTF">2020-04-19T05:09:33Z</dcterms:created>
  <dcterms:modified xsi:type="dcterms:W3CDTF">2020-04-20T14:45:43Z</dcterms:modified>
</cp:coreProperties>
</file>