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3" r:id="rId4"/>
  </p:sldMasterIdLst>
  <p:notesMasterIdLst>
    <p:notesMasterId r:id="rId8"/>
  </p:notesMasterIdLst>
  <p:handoutMasterIdLst>
    <p:handoutMasterId r:id="rId9"/>
  </p:handoutMasterIdLst>
  <p:sldIdLst>
    <p:sldId id="276" r:id="rId5"/>
    <p:sldId id="275" r:id="rId6"/>
    <p:sldId id="269" r:id="rId7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F7603"/>
    <a:srgbClr val="B98903"/>
    <a:srgbClr val="D39D03"/>
    <a:srgbClr val="6F5201"/>
    <a:srgbClr val="F3B403"/>
    <a:srgbClr val="4C6CB2"/>
    <a:srgbClr val="44609E"/>
    <a:srgbClr val="D9E4FB"/>
    <a:srgbClr val="3B7AB2"/>
    <a:srgbClr val="00BC5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533" autoAdjust="0"/>
  </p:normalViewPr>
  <p:slideViewPr>
    <p:cSldViewPr snapToGrid="0">
      <p:cViewPr>
        <p:scale>
          <a:sx n="100" d="100"/>
          <a:sy n="100" d="100"/>
        </p:scale>
        <p:origin x="-1068" y="-3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562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527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F68E2-8283-46B6-8FBF-264D443BE556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6C573-8121-487C-B7E4-735E1C5AD7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497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4040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14756072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Вопрос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3728" y="4435127"/>
            <a:ext cx="3171600" cy="6984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5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099304" y="4434040"/>
            <a:ext cx="3171600" cy="6984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6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099304" y="5295164"/>
            <a:ext cx="3171600" cy="6984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7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3728" y="5295164"/>
            <a:ext cx="3171600" cy="6984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 baseline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</p:spTree>
    <p:extLst>
      <p:ext uri="{BB962C8B-B14F-4D97-AF65-F5344CB8AC3E}">
        <p14:creationId xmlns="" xmlns:p14="http://schemas.microsoft.com/office/powerpoint/2010/main" val="18892338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 advClick="0">
        <p14:switch dir="r"/>
      </p:transition>
    </mc:Choice>
    <mc:Fallback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4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5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6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7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1297718602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1017073737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624336896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6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7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8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1069551878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450974" y="641462"/>
            <a:ext cx="7004052" cy="324802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noFill/>
          </a:ln>
          <a:effectLst/>
        </p:spPr>
        <p:txBody>
          <a:bodyPr anchor="ctr"/>
          <a:lstStyle>
            <a:lvl1pPr algn="ctr">
              <a:defRPr sz="3000" b="0">
                <a:solidFill>
                  <a:srgbClr val="5572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Место для вопроса</a:t>
            </a:r>
          </a:p>
        </p:txBody>
      </p:sp>
      <p:sp>
        <p:nvSpPr>
          <p:cNvPr id="37" name="Текст Прав"/>
          <p:cNvSpPr>
            <a:spLocks noGrp="1"/>
          </p:cNvSpPr>
          <p:nvPr>
            <p:ph type="body" sz="quarter" idx="11" hasCustomPrompt="1"/>
          </p:nvPr>
        </p:nvSpPr>
        <p:spPr>
          <a:xfrm>
            <a:off x="1636776" y="4435127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Правильный ответ</a:t>
            </a:r>
          </a:p>
        </p:txBody>
      </p:sp>
      <p:sp>
        <p:nvSpPr>
          <p:cNvPr id="38" name="Текст Неправ1"/>
          <p:cNvSpPr>
            <a:spLocks noGrp="1"/>
          </p:cNvSpPr>
          <p:nvPr>
            <p:ph type="body" sz="quarter" idx="12" hasCustomPrompt="1"/>
          </p:nvPr>
        </p:nvSpPr>
        <p:spPr>
          <a:xfrm>
            <a:off x="5102352" y="4434040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39" name="Текст Неправ2"/>
          <p:cNvSpPr>
            <a:spLocks noGrp="1"/>
          </p:cNvSpPr>
          <p:nvPr>
            <p:ph type="body" sz="quarter" idx="13" hasCustomPrompt="1"/>
          </p:nvPr>
        </p:nvSpPr>
        <p:spPr>
          <a:xfrm>
            <a:off x="5102352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  <p:sp>
        <p:nvSpPr>
          <p:cNvPr id="40" name="Текст Неправ3"/>
          <p:cNvSpPr>
            <a:spLocks noGrp="1"/>
          </p:cNvSpPr>
          <p:nvPr>
            <p:ph type="body" sz="quarter" idx="14" hasCustomPrompt="1"/>
          </p:nvPr>
        </p:nvSpPr>
        <p:spPr>
          <a:xfrm>
            <a:off x="1636776" y="5295164"/>
            <a:ext cx="3171600" cy="698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noFill/>
          </a:ln>
        </p:spPr>
        <p:txBody>
          <a:bodyPr lIns="684000" tIns="0" rIns="0" bIns="144000" anchor="ctr"/>
          <a:lstStyle>
            <a:lvl1pPr marL="0" indent="0" algn="l">
              <a:buNone/>
              <a:defRPr sz="1800" b="0" baseline="0">
                <a:solidFill>
                  <a:schemeClr val="accent1">
                    <a:lumMod val="75000"/>
                  </a:schemeClr>
                </a:solidFill>
                <a:latin typeface="+mn-lt"/>
                <a:cs typeface="Segoe UI Light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dirty="0"/>
              <a:t>Неправильный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16516759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7144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4/20/2020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21" r:id="rId14"/>
    <p:sldLayoutId id="2147483715" r:id="rId15"/>
    <p:sldLayoutId id="2147483714" r:id="rId16"/>
    <p:sldLayoutId id="2147483710" r:id="rId17"/>
    <p:sldLayoutId id="2147483709" r:id="rId18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0975" y="1838989"/>
            <a:ext cx="9534526" cy="3724096"/>
          </a:xfrm>
          <a:prstGeom prst="rect">
            <a:avLst/>
          </a:prstGeom>
          <a:solidFill>
            <a:schemeClr val="bg1">
              <a:lumMod val="50000"/>
              <a:alpha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Мегаметалл</a:t>
            </a: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 1.0</a:t>
            </a:r>
          </a:p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Робот для переработки металла</a:t>
            </a:r>
          </a:p>
          <a:p>
            <a:endParaRPr lang="ru-RU" sz="2400" dirty="0" smtClean="0">
              <a:solidFill>
                <a:schemeClr val="bg2">
                  <a:lumMod val="25000"/>
                </a:schemeClr>
              </a:solidFill>
              <a:ea typeface="+mj-ea"/>
              <a:cs typeface="Arial" panose="020B0604020202020204" pitchFamily="34" charset="0"/>
            </a:endParaRPr>
          </a:p>
          <a:p>
            <a:pPr marL="6819900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Выполнил:</a:t>
            </a:r>
          </a:p>
          <a:p>
            <a:pPr marL="6819900"/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Бетехтин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 Г.О.</a:t>
            </a:r>
          </a:p>
          <a:p>
            <a:pPr marL="6819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ученик 2 класса</a:t>
            </a:r>
          </a:p>
          <a:p>
            <a:pPr marL="6819900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Руководитель:</a:t>
            </a:r>
          </a:p>
          <a:p>
            <a:pPr marL="6819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Павлова Н.С.</a:t>
            </a:r>
          </a:p>
          <a:p>
            <a:pPr marL="6819900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педагог д.о.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Заголовок 5"/>
          <p:cNvSpPr>
            <a:spLocks noGrp="1"/>
          </p:cNvSpPr>
          <p:nvPr>
            <p:ph type="ctrTitle"/>
          </p:nvPr>
        </p:nvSpPr>
        <p:spPr>
          <a:xfrm>
            <a:off x="0" y="0"/>
            <a:ext cx="9905999" cy="139772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БУ ДО Омская областная станция юных техников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Технопарк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7" name="Заголовок 5"/>
          <p:cNvSpPr txBox="1">
            <a:spLocks/>
          </p:cNvSpPr>
          <p:nvPr/>
        </p:nvSpPr>
        <p:spPr>
          <a:xfrm>
            <a:off x="1" y="6086474"/>
            <a:ext cx="9905999" cy="77152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76200">
            <a:noFill/>
          </a:ln>
          <a:effectLst/>
        </p:spPr>
        <p:txBody>
          <a:bodyPr vert="horz" lIns="0" rIns="0" bIns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  <a:t>Омск-2020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28886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Текст 2"/>
          <p:cNvSpPr>
            <a:spLocks noGrp="1"/>
          </p:cNvSpPr>
          <p:nvPr>
            <p:ph type="body" sz="quarter" idx="11"/>
          </p:nvPr>
        </p:nvSpPr>
        <p:spPr>
          <a:xfrm>
            <a:off x="4557352" y="2958659"/>
            <a:ext cx="4438337" cy="977341"/>
          </a:xfrm>
          <a:effectLst>
            <a:glow>
              <a:schemeClr val="accent1"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Придумать тему и найти материал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Текст 2"/>
          <p:cNvSpPr>
            <a:spLocks noGrp="1"/>
          </p:cNvSpPr>
          <p:nvPr>
            <p:ph type="body" sz="quarter" idx="12"/>
          </p:nvPr>
        </p:nvSpPr>
        <p:spPr>
          <a:xfrm>
            <a:off x="4557352" y="4123964"/>
            <a:ext cx="4438337" cy="977341"/>
          </a:xfrm>
          <a:effectLst>
            <a:glow>
              <a:schemeClr val="accent1">
                <a:alpha val="40000"/>
              </a:schemeClr>
            </a:glow>
          </a:effectLst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Создать и модернизировать модель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13"/>
          </p:nvPr>
        </p:nvSpPr>
        <p:spPr>
          <a:xfrm>
            <a:off x="4557352" y="5289269"/>
            <a:ext cx="4438337" cy="977341"/>
          </a:xfrm>
          <a:effectLst>
            <a:glow>
              <a:schemeClr val="accent1"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Представить ее на конкурсе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26516" y="3816049"/>
            <a:ext cx="3272399" cy="923330"/>
          </a:xfrm>
          <a:prstGeom prst="rect">
            <a:avLst/>
          </a:prstGeom>
          <a:solidFill>
            <a:schemeClr val="bg1">
              <a:lumMod val="50000"/>
              <a:alpha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Задачи: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Ромб 31"/>
          <p:cNvSpPr/>
          <p:nvPr/>
        </p:nvSpPr>
        <p:spPr>
          <a:xfrm>
            <a:off x="4906884" y="3195198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омб 32"/>
          <p:cNvSpPr/>
          <p:nvPr/>
        </p:nvSpPr>
        <p:spPr>
          <a:xfrm>
            <a:off x="4906884" y="4360428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омб 33"/>
          <p:cNvSpPr/>
          <p:nvPr/>
        </p:nvSpPr>
        <p:spPr>
          <a:xfrm>
            <a:off x="4906884" y="5503097"/>
            <a:ext cx="355130" cy="355130"/>
          </a:xfrm>
          <a:prstGeom prst="diamond">
            <a:avLst/>
          </a:prstGeom>
          <a:gradFill flip="none" rotWithShape="1">
            <a:gsLst>
              <a:gs pos="0">
                <a:srgbClr val="74B7D2">
                  <a:shade val="30000"/>
                  <a:satMod val="115000"/>
                </a:srgbClr>
              </a:gs>
              <a:gs pos="50000">
                <a:srgbClr val="74B7D2">
                  <a:shade val="67500"/>
                  <a:satMod val="115000"/>
                </a:srgbClr>
              </a:gs>
              <a:gs pos="100000">
                <a:srgbClr val="74B7D2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5"/>
          <p:cNvSpPr>
            <a:spLocks noGrp="1"/>
          </p:cNvSpPr>
          <p:nvPr>
            <p:ph type="ctrTitle"/>
          </p:nvPr>
        </p:nvSpPr>
        <p:spPr>
          <a:xfrm>
            <a:off x="0" y="0"/>
            <a:ext cx="9905999" cy="139772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Цели и задачи: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8391" y="1482424"/>
            <a:ext cx="9227109" cy="954107"/>
          </a:xfrm>
          <a:prstGeom prst="rect">
            <a:avLst/>
          </a:prstGeom>
          <a:solidFill>
            <a:schemeClr val="bg1">
              <a:lumMod val="50000"/>
              <a:alpha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Цель: </a:t>
            </a:r>
            <a:r>
              <a:rPr lang="ru-RU" sz="2800" dirty="0" smtClean="0"/>
              <a:t>создание модели </a:t>
            </a:r>
            <a:r>
              <a:rPr lang="ru-RU" sz="2800" dirty="0" err="1" smtClean="0"/>
              <a:t>металлопереработчика</a:t>
            </a:r>
            <a:r>
              <a:rPr lang="ru-RU" sz="2800" dirty="0" smtClean="0"/>
              <a:t> из конструктора </a:t>
            </a:r>
            <a:r>
              <a:rPr lang="ru-RU" sz="2800" dirty="0" err="1" smtClean="0"/>
              <a:t>Лего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1725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2401" y="3971925"/>
            <a:ext cx="9582150" cy="2923877"/>
          </a:xfrm>
          <a:prstGeom prst="rect">
            <a:avLst/>
          </a:prstGeom>
          <a:solidFill>
            <a:schemeClr val="bg1">
              <a:lumMod val="50000"/>
              <a:alpha val="40000"/>
            </a:schemeClr>
          </a:solidFill>
        </p:spPr>
        <p:txBody>
          <a:bodyPr wrap="square">
            <a:spAutoFit/>
          </a:bodyPr>
          <a:lstStyle/>
          <a:p>
            <a:pPr indent="361950" algn="just"/>
            <a:r>
              <a:rPr lang="ru-RU" sz="2300" dirty="0" smtClean="0"/>
              <a:t>Поступающий мусор притягивается 2 магнитами, для этой же цели дополнительно имеется ковш. Потом манипулятор доставляет металлический мусор в </a:t>
            </a:r>
            <a:r>
              <a:rPr lang="ru-RU" sz="2300" dirty="0" err="1" smtClean="0"/>
              <a:t>мусороперерабатыватель</a:t>
            </a:r>
            <a:r>
              <a:rPr lang="ru-RU" sz="2300" dirty="0" smtClean="0"/>
              <a:t>. После переработки бак при помощи пружины выталкивается и по конвейеру доставляется на склад. Работает на экологическом аккумуляторе, заряжаемом ветряным мотором. После самоизоляции я хочу модернизировать свою модель, добавить к ней мотор и датчик движения. </a:t>
            </a:r>
            <a:endParaRPr lang="ru-RU" sz="2300" dirty="0"/>
          </a:p>
        </p:txBody>
      </p:sp>
      <p:sp>
        <p:nvSpPr>
          <p:cNvPr id="7" name="Заголовок 5"/>
          <p:cNvSpPr>
            <a:spLocks noGrp="1"/>
          </p:cNvSpPr>
          <p:nvPr>
            <p:ph type="ctrTitle"/>
          </p:nvPr>
        </p:nvSpPr>
        <p:spPr>
          <a:xfrm>
            <a:off x="0" y="0"/>
            <a:ext cx="9905999" cy="1397727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Описание проекта: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8" name="Рисунок 7" descr="Мегаметалл.jpeg"/>
          <p:cNvPicPr>
            <a:picLocks noChangeAspect="1"/>
          </p:cNvPicPr>
          <p:nvPr/>
        </p:nvPicPr>
        <p:blipFill>
          <a:blip r:embed="rId2"/>
          <a:srcRect b="29763"/>
          <a:stretch>
            <a:fillRect/>
          </a:stretch>
        </p:blipFill>
        <p:spPr>
          <a:xfrm>
            <a:off x="5661367" y="1583550"/>
            <a:ext cx="4244633" cy="2235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9" name="Рисунок 8" descr="Мегаметалл1.jpeg"/>
          <p:cNvPicPr>
            <a:picLocks noChangeAspect="1"/>
          </p:cNvPicPr>
          <p:nvPr/>
        </p:nvPicPr>
        <p:blipFill>
          <a:blip r:embed="rId3"/>
          <a:srcRect t="22895"/>
          <a:stretch>
            <a:fillRect/>
          </a:stretch>
        </p:blipFill>
        <p:spPr>
          <a:xfrm>
            <a:off x="3480787" y="1581150"/>
            <a:ext cx="2184188" cy="2245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1" name="Рисунок 10" descr="Мегаметалл2.jpeg"/>
          <p:cNvPicPr>
            <a:picLocks noChangeAspect="1"/>
          </p:cNvPicPr>
          <p:nvPr/>
        </p:nvPicPr>
        <p:blipFill>
          <a:blip r:embed="rId4"/>
          <a:srcRect b="14706"/>
          <a:stretch>
            <a:fillRect/>
          </a:stretch>
        </p:blipFill>
        <p:spPr>
          <a:xfrm>
            <a:off x="0" y="1571625"/>
            <a:ext cx="3514725" cy="22483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8628886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5E9F424-E98D-4A88-8E39-9A1A3DE28C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042FA2-3814-4568-BEB8-FEAFD026DC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E13F1AF-44D4-4D29-8344-45133B6B0419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2547570a-e5f4-4946-a4c3-82580e42479e"/>
    <ds:schemaRef ds:uri="6ee78bd2-4339-4042-adc0-bcc646419980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122</Words>
  <Application>Microsoft Office PowerPoint</Application>
  <PresentationFormat>Лист A4 (210x297 мм)</PresentationFormat>
  <Paragraphs>19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БУ ДО Омская областная станция юных техников Технопарк</vt:lpstr>
      <vt:lpstr>Цели и задачи:</vt:lpstr>
      <vt:lpstr>Описание проекта: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2018-09-25T12:39:23Z</dcterms:created>
  <dcterms:modified xsi:type="dcterms:W3CDTF">2020-04-20T04:00:46Z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0x01010019AC5EAA778EFE4AB81F53BA0C48C9BB</vt:lpwstr>
  </property>
</Properties>
</file>