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5205B-1043-4B4E-A6C6-6E27FB45428B}" type="datetimeFigureOut">
              <a:rPr lang="ru-RU" smtClean="0"/>
              <a:pPr/>
              <a:t>29.02.2020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5B98B-3E4B-485F-9383-A02241B071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5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96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96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F9264E-192D-4CA0-8293-0C6B4E315561}" type="datetime1">
              <a:rPr lang="ru-RU" smtClean="0"/>
              <a:t>29.02.2020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07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5DA70-4DA2-4B1D-8C37-9E1E129BE8DD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95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F1D71-6B79-4FCB-A1B2-FDA21B8A676B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790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E0391-6F52-4E5F-A048-D0300EB1A7DC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753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A42C8-6266-4850-BA8E-72E389B50DEB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65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8C241-9269-4741-8F01-93FBD7E58E44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4CB10-062F-46FF-9885-D9EDDD28ECED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13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50E17-D577-4D62-9BC4-98E02487D992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80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03A58-E114-44D7-B103-EFC4B6449AC5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79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65DAD-C83F-4F26-9EED-A6FC841AE1B2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09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24749-6A56-47D2-B37A-F59252F3F2AA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B8CB3-4FD9-4477-9B7B-586CD0097CEA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5A67-E676-4BB9-9045-A3CD898F6D13}" type="datetime1">
              <a:rPr lang="ru-RU" smtClean="0"/>
              <a:t>29.02.2020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5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TRIK Studio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E7F4BF1C-993A-461A-B566-DD7C1A31F2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45A2AC1-D993-4F63-8CCE-3C80EDA2158D}" type="datetime1">
              <a:rPr lang="ru-RU" smtClean="0"/>
              <a:t>29.02.2020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1916832"/>
            <a:ext cx="4464496" cy="194421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ЧАЙКА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08995" y="4365104"/>
            <a:ext cx="6169631" cy="1728192"/>
          </a:xfrm>
        </p:spPr>
        <p:txBody>
          <a:bodyPr/>
          <a:lstStyle/>
          <a:p>
            <a:pPr algn="r"/>
            <a:r>
              <a:rPr lang="ru-R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Сергеев Даниил - участник</a:t>
            </a:r>
          </a:p>
          <a:p>
            <a:pPr algn="r"/>
            <a:r>
              <a:rPr lang="ru-R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Соболев Егор - участник</a:t>
            </a:r>
          </a:p>
          <a:p>
            <a:pPr algn="r"/>
            <a:r>
              <a:rPr lang="ru-RU" sz="24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Пустыльник</a:t>
            </a:r>
            <a:r>
              <a:rPr lang="ru-R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П.Н. - руководитель</a:t>
            </a:r>
          </a:p>
        </p:txBody>
      </p:sp>
      <p:pic>
        <p:nvPicPr>
          <p:cNvPr id="6" name="Рисунок 5" descr="00007 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0"/>
            <a:ext cx="2084555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2</a:t>
            </a:fld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84971"/>
            <a:ext cx="6876256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EV3</a:t>
            </a:r>
            <a:endParaRPr lang="ru-RU" sz="32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98884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TRIK Studio 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ru-RU" alt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 Два датчика света</a:t>
            </a:r>
            <a:endParaRPr lang="ru-RU" altLang="ru-RU" sz="24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3</a:t>
            </a:fld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8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</a:t>
            </a:r>
            <a:endParaRPr lang="ru-RU" sz="32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4</a:t>
            </a:fld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00808"/>
            <a:ext cx="7250780" cy="440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4BF1C-993A-461A-B566-DD7C1A31F219}" type="slidenum">
              <a:rPr lang="ru-RU" sz="2000" smtClean="0">
                <a:solidFill>
                  <a:srgbClr val="FF0000"/>
                </a:solidFill>
              </a:rPr>
              <a:pPr/>
              <a:t>5</a:t>
            </a:fld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87560"/>
            <a:ext cx="489654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7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урс">
  <a:themeElements>
    <a:clrScheme name="Другая 14">
      <a:dk1>
        <a:srgbClr val="000000"/>
      </a:dk1>
      <a:lt1>
        <a:sysClr val="window" lastClr="FFFFFF"/>
      </a:lt1>
      <a:dk2>
        <a:srgbClr val="B9D5FB"/>
      </a:dk2>
      <a:lt2>
        <a:srgbClr val="073E87"/>
      </a:lt2>
      <a:accent1>
        <a:srgbClr val="073E87"/>
      </a:accent1>
      <a:accent2>
        <a:srgbClr val="C00000"/>
      </a:accent2>
      <a:accent3>
        <a:srgbClr val="000000"/>
      </a:accent3>
      <a:accent4>
        <a:srgbClr val="00B050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Курс</Template>
  <TotalTime>755</TotalTime>
  <Words>29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Tahoma</vt:lpstr>
      <vt:lpstr>Times New Roman</vt:lpstr>
      <vt:lpstr>Verdana</vt:lpstr>
      <vt:lpstr>Wingdings</vt:lpstr>
      <vt:lpstr>Курс</vt:lpstr>
      <vt:lpstr>ЧАЙКА</vt:lpstr>
      <vt:lpstr>Презентация PowerPoint</vt:lpstr>
      <vt:lpstr>EV3</vt:lpstr>
      <vt:lpstr>Программа</vt:lpstr>
      <vt:lpstr> 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Знакомство с TRIK Studio</dc:title>
  <dc:creator>mary-liza@mail.ru</dc:creator>
  <cp:lastModifiedBy>Учитель</cp:lastModifiedBy>
  <cp:revision>183</cp:revision>
  <dcterms:created xsi:type="dcterms:W3CDTF">2018-09-20T08:50:24Z</dcterms:created>
  <dcterms:modified xsi:type="dcterms:W3CDTF">2020-02-29T11:21:12Z</dcterms:modified>
</cp:coreProperties>
</file>