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sldIdLst>
    <p:sldId id="256" r:id="rId2"/>
    <p:sldId id="260" r:id="rId3"/>
    <p:sldId id="261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5205B-1043-4B4E-A6C6-6E27FB45428B}" type="datetimeFigureOut">
              <a:rPr lang="ru-RU" smtClean="0"/>
              <a:pPr/>
              <a:t>25.01.2020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5B98B-3E4B-485F-9383-A02241B071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85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ru-RU" alt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6965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965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9F9264E-192D-4CA0-8293-0C6B4E315561}" type="datetime1">
              <a:rPr lang="ru-RU" smtClean="0"/>
              <a:t>25.01.2020</a:t>
            </a:fld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074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85DA70-4DA2-4B1D-8C37-9E1E129BE8DD}" type="datetime1">
              <a:rPr lang="ru-RU" smtClean="0"/>
              <a:t>25.01.2020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950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5F1D71-6B79-4FCB-A1B2-FDA21B8A676B}" type="datetime1">
              <a:rPr lang="ru-RU" smtClean="0"/>
              <a:t>25.01.2020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790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E0391-6F52-4E5F-A048-D0300EB1A7DC}" type="datetime1">
              <a:rPr lang="ru-RU" smtClean="0"/>
              <a:t>25.01.2020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753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6A42C8-6266-4850-BA8E-72E389B50DEB}" type="datetime1">
              <a:rPr lang="ru-RU" smtClean="0"/>
              <a:t>25.01.2020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658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38C241-9269-4741-8F01-93FBD7E58E44}" type="datetime1">
              <a:rPr lang="ru-RU" smtClean="0"/>
              <a:t>25.01.2020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8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F4CB10-062F-46FF-9885-D9EDDD28ECED}" type="datetime1">
              <a:rPr lang="ru-RU" smtClean="0"/>
              <a:t>25.01.2020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138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750E17-D577-4D62-9BC4-98E02487D992}" type="datetime1">
              <a:rPr lang="ru-RU" smtClean="0"/>
              <a:t>25.01.2020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804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03A58-E114-44D7-B103-EFC4B6449AC5}" type="datetime1">
              <a:rPr lang="ru-RU" smtClean="0"/>
              <a:t>25.01.2020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792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165DAD-C83F-4F26-9EED-A6FC841AE1B2}" type="datetime1">
              <a:rPr lang="ru-RU" smtClean="0"/>
              <a:t>25.01.2020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09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024749-6A56-47D2-B37A-F59252F3F2AA}" type="datetime1">
              <a:rPr lang="ru-RU" smtClean="0"/>
              <a:t>25.01.2020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07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2B8CB3-4FD9-4477-9B7B-586CD0097CEA}" type="datetime1">
              <a:rPr lang="ru-RU" smtClean="0"/>
              <a:t>25.01.2020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2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695A67-E676-4BB9-9045-A3CD898F6D13}" type="datetime1">
              <a:rPr lang="ru-RU" smtClean="0"/>
              <a:t>25.01.2020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154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ru-RU" altLang="ru-RU" sz="240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 sz="240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 sz="240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862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C45A2AC1-D993-4F63-8CCE-3C80EDA2158D}" type="datetime1">
              <a:rPr lang="ru-RU" smtClean="0"/>
              <a:t>25.01.2020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5816" y="1916832"/>
            <a:ext cx="4464496" cy="194421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СТРАННИК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08995" y="4365104"/>
            <a:ext cx="6169631" cy="1728192"/>
          </a:xfrm>
        </p:spPr>
        <p:txBody>
          <a:bodyPr/>
          <a:lstStyle/>
          <a:p>
            <a:pPr algn="r"/>
            <a:r>
              <a:rPr lang="ru-RU" sz="2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Федоров Александр – участник</a:t>
            </a:r>
          </a:p>
          <a:p>
            <a:pPr algn="r"/>
            <a:r>
              <a:rPr lang="ru-RU" sz="24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Пустыльник</a:t>
            </a:r>
            <a:r>
              <a:rPr lang="ru-RU" sz="2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П.Н. - руководитель</a:t>
            </a:r>
          </a:p>
        </p:txBody>
      </p:sp>
      <p:pic>
        <p:nvPicPr>
          <p:cNvPr id="6" name="Рисунок 5" descr="00007 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0"/>
            <a:ext cx="2084555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66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4BF1C-993A-461A-B566-DD7C1A31F219}" type="slidenum">
              <a:rPr lang="ru-RU" sz="2000" smtClean="0">
                <a:solidFill>
                  <a:srgbClr val="FF0000"/>
                </a:solidFill>
              </a:rPr>
              <a:pPr/>
              <a:t>2</a:t>
            </a:fld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836712"/>
            <a:ext cx="6732240" cy="504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63408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EV3</a:t>
            </a:r>
            <a:endParaRPr lang="ru-RU" sz="32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988840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  <a:defRPr/>
            </a:pPr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TRIK Studio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v"/>
              <a:defRPr/>
            </a:pPr>
            <a:endParaRPr lang="ru-RU" sz="2400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v"/>
              <a:defRPr/>
            </a:pPr>
            <a:r>
              <a:rPr lang="ru-RU" alt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 </a:t>
            </a:r>
            <a:r>
              <a:rPr lang="ru-RU" alt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Два сонара</a:t>
            </a:r>
            <a:endParaRPr lang="ru-RU" altLang="ru-RU" sz="2400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ahoma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4BF1C-993A-461A-B566-DD7C1A31F219}" type="slidenum">
              <a:rPr lang="ru-RU" sz="2000" smtClean="0">
                <a:solidFill>
                  <a:srgbClr val="FF0000"/>
                </a:solidFill>
              </a:rPr>
              <a:pPr/>
              <a:t>3</a:t>
            </a:fld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80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29614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4BF1C-993A-461A-B566-DD7C1A31F219}" type="slidenum">
              <a:rPr lang="ru-RU" sz="2000" smtClean="0">
                <a:solidFill>
                  <a:srgbClr val="FF0000"/>
                </a:solidFill>
              </a:rPr>
              <a:pPr/>
              <a:t>4</a:t>
            </a:fld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157353"/>
            <a:ext cx="5454729" cy="4091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27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урс">
  <a:themeElements>
    <a:clrScheme name="Другая 14">
      <a:dk1>
        <a:srgbClr val="000000"/>
      </a:dk1>
      <a:lt1>
        <a:sysClr val="window" lastClr="FFFFFF"/>
      </a:lt1>
      <a:dk2>
        <a:srgbClr val="B9D5FB"/>
      </a:dk2>
      <a:lt2>
        <a:srgbClr val="073E87"/>
      </a:lt2>
      <a:accent1>
        <a:srgbClr val="073E87"/>
      </a:accent1>
      <a:accent2>
        <a:srgbClr val="C00000"/>
      </a:accent2>
      <a:accent3>
        <a:srgbClr val="000000"/>
      </a:accent3>
      <a:accent4>
        <a:srgbClr val="00B050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Курс</Template>
  <TotalTime>751</TotalTime>
  <Words>22</Words>
  <Application>Microsoft Office PowerPoint</Application>
  <PresentationFormat>Экран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Arial</vt:lpstr>
      <vt:lpstr>Arial Black</vt:lpstr>
      <vt:lpstr>Calibri</vt:lpstr>
      <vt:lpstr>Tahoma</vt:lpstr>
      <vt:lpstr>Times New Roman</vt:lpstr>
      <vt:lpstr>Verdana</vt:lpstr>
      <vt:lpstr>Wingdings</vt:lpstr>
      <vt:lpstr>Курс</vt:lpstr>
      <vt:lpstr>СТРАННИК</vt:lpstr>
      <vt:lpstr>Презентация PowerPoint</vt:lpstr>
      <vt:lpstr>EV3</vt:lpstr>
      <vt:lpstr> 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Знакомство с TRIK Studio</dc:title>
  <dc:creator>mary-liza@mail.ru</dc:creator>
  <cp:lastModifiedBy>Учитель</cp:lastModifiedBy>
  <cp:revision>182</cp:revision>
  <dcterms:created xsi:type="dcterms:W3CDTF">2018-09-20T08:50:24Z</dcterms:created>
  <dcterms:modified xsi:type="dcterms:W3CDTF">2020-01-25T12:10:29Z</dcterms:modified>
</cp:coreProperties>
</file>