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 «Веселый енот»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4000" dirty="0"/>
              <a:t>Команда: </a:t>
            </a:r>
            <a:r>
              <a:rPr lang="en-US" sz="4000" dirty="0"/>
              <a:t>Unicorn</a:t>
            </a:r>
            <a:endParaRPr lang="ru-RU" sz="4000" dirty="0"/>
          </a:p>
          <a:p>
            <a:r>
              <a:rPr lang="ru-RU" sz="4000" dirty="0"/>
              <a:t>Великий Новгород </a:t>
            </a:r>
            <a:r>
              <a:rPr lang="en-US" sz="4000" dirty="0"/>
              <a:t>IT</a:t>
            </a:r>
            <a:r>
              <a:rPr lang="ru-RU" sz="4000" dirty="0"/>
              <a:t>-</a:t>
            </a:r>
            <a:r>
              <a:rPr lang="en-US" sz="4000" dirty="0"/>
              <a:t>Cube</a:t>
            </a:r>
            <a:r>
              <a:rPr lang="ru-RU" sz="4000" dirty="0"/>
              <a:t>, средняя школа №36 имении Г.Р. Державина</a:t>
            </a:r>
          </a:p>
          <a:p>
            <a:r>
              <a:rPr lang="ru-RU" sz="4000" dirty="0"/>
              <a:t>Курашвили </a:t>
            </a:r>
            <a:r>
              <a:rPr lang="ru-RU" sz="4000" dirty="0" err="1"/>
              <a:t>Софико</a:t>
            </a:r>
            <a:r>
              <a:rPr lang="ru-RU" sz="4000" dirty="0"/>
              <a:t> </a:t>
            </a:r>
            <a:r>
              <a:rPr lang="ru-RU" sz="4000" dirty="0" err="1"/>
              <a:t>Кахаевна</a:t>
            </a:r>
            <a:r>
              <a:rPr lang="ru-RU" sz="4000" dirty="0"/>
              <a:t>  11 лет.</a:t>
            </a:r>
          </a:p>
          <a:p>
            <a:r>
              <a:rPr lang="ru-RU" sz="4000" dirty="0" err="1"/>
              <a:t>Белкова</a:t>
            </a:r>
            <a:r>
              <a:rPr lang="ru-RU" sz="4000" dirty="0"/>
              <a:t> Анна Алексеевна 10 лет</a:t>
            </a:r>
          </a:p>
          <a:p>
            <a:r>
              <a:rPr lang="ru-RU" sz="4000" dirty="0"/>
              <a:t>Педагог: Петшак Станислав Николаевич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0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5967" y="568037"/>
            <a:ext cx="3188084" cy="1320800"/>
          </a:xfrm>
        </p:spPr>
        <p:txBody>
          <a:bodyPr/>
          <a:lstStyle/>
          <a:p>
            <a:r>
              <a:rPr lang="ru-RU" dirty="0" smtClean="0"/>
              <a:t>Описание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5102" y="2168902"/>
            <a:ext cx="6729326" cy="3880773"/>
          </a:xfrm>
        </p:spPr>
        <p:txBody>
          <a:bodyPr>
            <a:normAutofit/>
          </a:bodyPr>
          <a:lstStyle/>
          <a:p>
            <a:r>
              <a:rPr lang="ru-RU" dirty="0"/>
              <a:t>Мы назвали так нашего робота, потому, что это енот очень умный и милый зверек и он очень любит ягоды и не любит листочки которые попадаются с ними. Робот для сортировки круглых деталей или деталей с круглыми отверстиями. </a:t>
            </a:r>
            <a:endParaRPr lang="ru-RU" dirty="0" smtClean="0"/>
          </a:p>
          <a:p>
            <a:r>
              <a:rPr lang="ru-RU" dirty="0" smtClean="0"/>
              <a:t>Наш </a:t>
            </a:r>
            <a:r>
              <a:rPr lang="ru-RU" dirty="0"/>
              <a:t>робот, может применяться для сортировки ягод от мусора, сортировки крышечек для вторичной переработки, находить в деталях отверстия. Так же в зависимости от задач, возможно подключение сортировки не только по форме, но и по цвету. Тем самым увеличится качество сортировки, например, тех же ягод, позволяя отбраковывать не спелые (зеленые) ягоды или сортировать по цвету крышечки.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06" y="2168902"/>
            <a:ext cx="3092316" cy="368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468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77" y="592974"/>
            <a:ext cx="8596668" cy="695499"/>
          </a:xfrm>
        </p:spPr>
        <p:txBody>
          <a:bodyPr/>
          <a:lstStyle/>
          <a:p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340" y="4103216"/>
            <a:ext cx="8596668" cy="2685731"/>
          </a:xfrm>
        </p:spPr>
        <p:txBody>
          <a:bodyPr>
            <a:normAutofit/>
          </a:bodyPr>
          <a:lstStyle/>
          <a:p>
            <a:r>
              <a:rPr lang="ru-RU" dirty="0" smtClean="0"/>
              <a:t>Система </a:t>
            </a:r>
            <a:r>
              <a:rPr lang="ru-RU" dirty="0"/>
              <a:t>компьютерного зрения, построенная на контроллере </a:t>
            </a:r>
            <a:r>
              <a:rPr lang="ru-RU" dirty="0" err="1"/>
              <a:t>Видэтрек</a:t>
            </a:r>
            <a:r>
              <a:rPr lang="ru-RU" dirty="0"/>
              <a:t> состоящем из «пирога» контроллера </a:t>
            </a:r>
            <a:r>
              <a:rPr lang="ru-RU" dirty="0" err="1"/>
              <a:t>Трекдуино</a:t>
            </a:r>
            <a:r>
              <a:rPr lang="ru-RU" dirty="0"/>
              <a:t> и микрокомпьютера </a:t>
            </a:r>
            <a:r>
              <a:rPr lang="en-US" dirty="0" err="1"/>
              <a:t>Rasbery</a:t>
            </a:r>
            <a:r>
              <a:rPr lang="en-US" dirty="0"/>
              <a:t> PI</a:t>
            </a:r>
            <a:r>
              <a:rPr lang="ru-RU" dirty="0"/>
              <a:t>, благодаря подключению программного модуля «Компьютерное зрение</a:t>
            </a:r>
            <a:r>
              <a:rPr lang="ru-RU" dirty="0" smtClean="0"/>
              <a:t>», мы можем определить </a:t>
            </a:r>
            <a:r>
              <a:rPr lang="ru-RU" dirty="0"/>
              <a:t>наличие окружности в кадре. Для просмотра объектов использована </a:t>
            </a:r>
            <a:r>
              <a:rPr lang="en-US" dirty="0"/>
              <a:t>HD </a:t>
            </a:r>
            <a:r>
              <a:rPr lang="ru-RU" dirty="0"/>
              <a:t>– видеокамера из набора </a:t>
            </a:r>
            <a:r>
              <a:rPr lang="ru-RU" dirty="0" err="1"/>
              <a:t>Видэтрек</a:t>
            </a:r>
            <a:r>
              <a:rPr lang="ru-RU" dirty="0"/>
              <a:t>. Если в кадре находится окружность, на порт </a:t>
            </a:r>
            <a:r>
              <a:rPr lang="en-US" dirty="0"/>
              <a:t>OUT</a:t>
            </a:r>
            <a:r>
              <a:rPr lang="ru-RU" dirty="0"/>
              <a:t>1 подается сигнал серводвигателю на поворот отсекающего механизма. Механизм блокирует следование предмета по ленте, сбрасывая его в один из 2х лотков. Если окружность не обнаружена предмет движется по ленте во второй лоток.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40" y="1379913"/>
            <a:ext cx="3180764" cy="27290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6104" y="1423277"/>
            <a:ext cx="67994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При создании использованы металлические детали </a:t>
            </a:r>
            <a:endParaRPr lang="ru-RU" dirty="0" smtClean="0"/>
          </a:p>
          <a:p>
            <a:r>
              <a:rPr lang="ru-RU" dirty="0" smtClean="0"/>
              <a:t>конструктора </a:t>
            </a:r>
            <a:r>
              <a:rPr lang="en-US" dirty="0" err="1"/>
              <a:t>Tetrix</a:t>
            </a:r>
            <a:r>
              <a:rPr lang="ru-RU" dirty="0"/>
              <a:t>. Для контроля движения </a:t>
            </a:r>
            <a:r>
              <a:rPr lang="ru-RU" dirty="0" smtClean="0"/>
              <a:t>транспортерной</a:t>
            </a:r>
          </a:p>
          <a:p>
            <a:r>
              <a:rPr lang="ru-RU" dirty="0" smtClean="0"/>
              <a:t> </a:t>
            </a:r>
            <a:r>
              <a:rPr lang="ru-RU" dirty="0"/>
              <a:t>ленты нами использован контроллер </a:t>
            </a:r>
            <a:r>
              <a:rPr lang="en-US" dirty="0" err="1"/>
              <a:t>Tetrix</a:t>
            </a:r>
            <a:r>
              <a:rPr lang="en-US" dirty="0"/>
              <a:t> Prizm</a:t>
            </a:r>
            <a:r>
              <a:rPr lang="ru-RU" dirty="0"/>
              <a:t> и </a:t>
            </a:r>
            <a:endParaRPr lang="ru-RU" dirty="0" smtClean="0"/>
          </a:p>
          <a:p>
            <a:r>
              <a:rPr lang="ru-RU" dirty="0" smtClean="0"/>
              <a:t>ультразвуковой </a:t>
            </a:r>
            <a:r>
              <a:rPr lang="ru-RU" dirty="0"/>
              <a:t>датчик расстояния. При проследовании </a:t>
            </a:r>
            <a:endParaRPr lang="ru-RU" dirty="0" smtClean="0"/>
          </a:p>
          <a:p>
            <a:r>
              <a:rPr lang="ru-RU" dirty="0" smtClean="0"/>
              <a:t>предмета </a:t>
            </a:r>
            <a:r>
              <a:rPr lang="ru-RU" dirty="0"/>
              <a:t>под камерой, лента делает остановку на 1 </a:t>
            </a:r>
            <a:r>
              <a:rPr lang="ru-RU" dirty="0" smtClean="0"/>
              <a:t>секунду</a:t>
            </a:r>
          </a:p>
          <a:p>
            <a:r>
              <a:rPr lang="ru-RU" dirty="0" smtClean="0"/>
              <a:t> </a:t>
            </a:r>
            <a:r>
              <a:rPr lang="ru-RU" dirty="0"/>
              <a:t>для лучшего распознавания окружности системой </a:t>
            </a:r>
            <a:endParaRPr lang="ru-RU" dirty="0" smtClean="0"/>
          </a:p>
          <a:p>
            <a:r>
              <a:rPr lang="ru-RU" dirty="0" smtClean="0"/>
              <a:t>компьютерного </a:t>
            </a:r>
            <a:r>
              <a:rPr lang="ru-RU" dirty="0"/>
              <a:t>зрения. 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67066" y="4277234"/>
            <a:ext cx="3116925" cy="233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02059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286</Words>
  <Application>Microsoft Office PowerPoint</Application>
  <PresentationFormat>Широкоэкранный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Аспект</vt:lpstr>
      <vt:lpstr>Робот «Веселый енот» </vt:lpstr>
      <vt:lpstr>Описание</vt:lpstr>
      <vt:lpstr>Реализация</vt:lpstr>
    </vt:vector>
  </TitlesOfParts>
  <Company>Школа №36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 «Веселый енот»</dc:title>
  <dc:creator>Петшак Станислав Николаевич</dc:creator>
  <cp:lastModifiedBy>Петшак Станислав Николаевич</cp:lastModifiedBy>
  <cp:revision>3</cp:revision>
  <dcterms:created xsi:type="dcterms:W3CDTF">2019-09-30T14:45:31Z</dcterms:created>
  <dcterms:modified xsi:type="dcterms:W3CDTF">2019-09-30T15:07:52Z</dcterms:modified>
</cp:coreProperties>
</file>