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>
        <p:scale>
          <a:sx n="100" d="100"/>
          <a:sy n="100" d="100"/>
        </p:scale>
        <p:origin x="-1908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FEC93-A3F7-46BD-B623-FFC25DFE39E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AF182-C59B-46B8-AA25-64050523D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021F-3942-4B6D-ACE6-DDFACB8DE977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23AD-40E3-4AC6-B214-4E652DBEA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021F-3942-4B6D-ACE6-DDFACB8DE977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23AD-40E3-4AC6-B214-4E652DBEA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021F-3942-4B6D-ACE6-DDFACB8DE977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23AD-40E3-4AC6-B214-4E652DBEA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021F-3942-4B6D-ACE6-DDFACB8DE977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23AD-40E3-4AC6-B214-4E652DBEA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021F-3942-4B6D-ACE6-DDFACB8DE977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23AD-40E3-4AC6-B214-4E652DBEA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021F-3942-4B6D-ACE6-DDFACB8DE977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23AD-40E3-4AC6-B214-4E652DBEA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021F-3942-4B6D-ACE6-DDFACB8DE977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23AD-40E3-4AC6-B214-4E652DBEA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021F-3942-4B6D-ACE6-DDFACB8DE977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23AD-40E3-4AC6-B214-4E652DBEA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021F-3942-4B6D-ACE6-DDFACB8DE977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23AD-40E3-4AC6-B214-4E652DBEA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021F-3942-4B6D-ACE6-DDFACB8DE977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23AD-40E3-4AC6-B214-4E652DBEA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021F-3942-4B6D-ACE6-DDFACB8DE977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23AD-40E3-4AC6-B214-4E652DBEA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9021F-3942-4B6D-ACE6-DDFACB8DE977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723AD-40E3-4AC6-B214-4E652DBEA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936103"/>
          </a:xfr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2060"/>
                </a:solidFill>
              </a:rPr>
              <a:t>РОБОТ - ПРИНТЕР</a:t>
            </a:r>
            <a:endParaRPr lang="ru-RU" sz="72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E:\Александр Воробьев\РОБОТ-ПРИНТ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2952328" cy="2684914"/>
          </a:xfrm>
          <a:prstGeom prst="rect">
            <a:avLst/>
          </a:prstGeom>
          <a:noFill/>
        </p:spPr>
      </p:pic>
      <p:pic>
        <p:nvPicPr>
          <p:cNvPr id="1028" name="Picture 4" descr="E:\Александр Воробьев\Программа для Спрайт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628800"/>
            <a:ext cx="3816424" cy="26642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59832" y="1844824"/>
            <a:ext cx="3672408" cy="22467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РОБОТ - </a:t>
            </a:r>
            <a:r>
              <a:rPr lang="ru-RU" sz="2800" b="1" dirty="0" smtClean="0">
                <a:solidFill>
                  <a:srgbClr val="002060"/>
                </a:solidFill>
              </a:rPr>
              <a:t>ПРИНТЕР </a:t>
            </a:r>
            <a:r>
              <a:rPr lang="ru-RU" sz="2800" b="1" dirty="0">
                <a:solidFill>
                  <a:srgbClr val="002060"/>
                </a:solidFill>
              </a:rPr>
              <a:t>печатает на листе бумаги то,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что </a:t>
            </a:r>
            <a:r>
              <a:rPr lang="ru-RU" sz="2800" b="1" dirty="0">
                <a:solidFill>
                  <a:srgbClr val="002060"/>
                </a:solidFill>
              </a:rPr>
              <a:t>задано на экране </a:t>
            </a:r>
            <a:r>
              <a:rPr lang="ru-RU" sz="2800" b="1" dirty="0" smtClean="0">
                <a:solidFill>
                  <a:srgbClr val="002060"/>
                </a:solidFill>
              </a:rPr>
              <a:t>компьютера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4509120"/>
            <a:ext cx="2016224" cy="369332"/>
          </a:xfrm>
          <a:prstGeom prst="rect">
            <a:avLst/>
          </a:prstGeom>
          <a:solidFill>
            <a:schemeClr val="accent6">
              <a:lumMod val="75000"/>
              <a:alpha val="47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Основание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7784" y="4509120"/>
            <a:ext cx="2016224" cy="369332"/>
          </a:xfrm>
          <a:prstGeom prst="rect">
            <a:avLst/>
          </a:prstGeom>
          <a:solidFill>
            <a:schemeClr val="accent6">
              <a:lumMod val="75000"/>
              <a:alpha val="47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Корпус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8264" y="4509120"/>
            <a:ext cx="2016224" cy="369332"/>
          </a:xfrm>
          <a:prstGeom prst="rect">
            <a:avLst/>
          </a:prstGeom>
          <a:solidFill>
            <a:schemeClr val="accent6">
              <a:lumMod val="75000"/>
              <a:alpha val="47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Дополнительно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8024" y="4509120"/>
            <a:ext cx="2016224" cy="369332"/>
          </a:xfrm>
          <a:prstGeom prst="rect">
            <a:avLst/>
          </a:prstGeom>
          <a:solidFill>
            <a:schemeClr val="accent6">
              <a:lumMod val="75000"/>
              <a:alpha val="47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Движение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5157192"/>
            <a:ext cx="2016224" cy="1231106"/>
          </a:xfrm>
          <a:prstGeom prst="rect">
            <a:avLst/>
          </a:prstGeom>
          <a:solidFill>
            <a:schemeClr val="accent6">
              <a:lumMod val="75000"/>
              <a:alpha val="47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РОБОТ  </a:t>
            </a:r>
            <a:r>
              <a:rPr lang="ru-RU" sz="1400" b="1" dirty="0" smtClean="0">
                <a:solidFill>
                  <a:srgbClr val="002060"/>
                </a:solidFill>
              </a:rPr>
              <a:t>сделан из конструктора LEGO EV3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с помощью программы  SCRATCH 3.</a:t>
            </a:r>
          </a:p>
          <a:p>
            <a:pPr algn="ctr">
              <a:buNone/>
            </a:pP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7784" y="5157192"/>
            <a:ext cx="2016224" cy="1384995"/>
          </a:xfrm>
          <a:prstGeom prst="rect">
            <a:avLst/>
          </a:prstGeom>
          <a:solidFill>
            <a:schemeClr val="accent6">
              <a:lumMod val="75000"/>
              <a:alpha val="47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С</a:t>
            </a:r>
            <a:r>
              <a:rPr lang="ru-RU" sz="1200" b="1" dirty="0" smtClean="0">
                <a:solidFill>
                  <a:srgbClr val="002060"/>
                </a:solidFill>
              </a:rPr>
              <a:t>остоит из: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деталей </a:t>
            </a:r>
            <a:r>
              <a:rPr lang="ru-RU" sz="1200" b="1" dirty="0" smtClean="0">
                <a:solidFill>
                  <a:srgbClr val="002060"/>
                </a:solidFill>
              </a:rPr>
              <a:t>конструктора </a:t>
            </a:r>
            <a:r>
              <a:rPr lang="ru-RU" sz="1200" b="1" dirty="0" smtClean="0">
                <a:solidFill>
                  <a:srgbClr val="002060"/>
                </a:solidFill>
              </a:rPr>
              <a:t>LEGO, двух </a:t>
            </a:r>
            <a:r>
              <a:rPr lang="ru-RU" sz="1200" b="1" dirty="0" smtClean="0">
                <a:solidFill>
                  <a:srgbClr val="002060"/>
                </a:solidFill>
              </a:rPr>
              <a:t>бортов, механизма подъема и передвижения  маркера, прокручивающего механизма для </a:t>
            </a:r>
            <a:r>
              <a:rPr lang="ru-RU" sz="1200" b="1" dirty="0" smtClean="0">
                <a:solidFill>
                  <a:srgbClr val="002060"/>
                </a:solidFill>
              </a:rPr>
              <a:t>бумаги.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8024" y="5157192"/>
            <a:ext cx="2016224" cy="1384995"/>
          </a:xfrm>
          <a:prstGeom prst="rect">
            <a:avLst/>
          </a:prstGeom>
          <a:solidFill>
            <a:schemeClr val="accent6">
              <a:lumMod val="75000"/>
              <a:alpha val="47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Двигается </a:t>
            </a:r>
            <a:r>
              <a:rPr lang="ru-RU" sz="1400" b="1" dirty="0" smtClean="0">
                <a:solidFill>
                  <a:srgbClr val="002060"/>
                </a:solidFill>
              </a:rPr>
              <a:t>с </a:t>
            </a:r>
            <a:r>
              <a:rPr lang="ru-RU" sz="1400" b="1" dirty="0" smtClean="0">
                <a:solidFill>
                  <a:srgbClr val="002060"/>
                </a:solidFill>
              </a:rPr>
              <a:t>помощью  моторов LEGO EV3.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В </a:t>
            </a:r>
            <a:r>
              <a:rPr lang="ru-RU" sz="1400" b="1" dirty="0" smtClean="0">
                <a:solidFill>
                  <a:srgbClr val="002060"/>
                </a:solidFill>
              </a:rPr>
              <a:t>нём использованы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4 </a:t>
            </a:r>
            <a:r>
              <a:rPr lang="ru-RU" sz="1400" b="1" dirty="0" smtClean="0">
                <a:solidFill>
                  <a:srgbClr val="002060"/>
                </a:solidFill>
              </a:rPr>
              <a:t>мотора L</a:t>
            </a:r>
            <a:r>
              <a:rPr lang="en-US" sz="1400" b="1" dirty="0" smtClean="0">
                <a:solidFill>
                  <a:srgbClr val="002060"/>
                </a:solidFill>
              </a:rPr>
              <a:t>EGO EV</a:t>
            </a:r>
            <a:r>
              <a:rPr lang="ru-RU" sz="1400" b="1" dirty="0" smtClean="0">
                <a:solidFill>
                  <a:srgbClr val="002060"/>
                </a:solidFill>
              </a:rPr>
              <a:t>3, датчик </a:t>
            </a:r>
            <a:r>
              <a:rPr lang="ru-RU" sz="1400" b="1" dirty="0" smtClean="0">
                <a:solidFill>
                  <a:srgbClr val="002060"/>
                </a:solidFill>
              </a:rPr>
              <a:t>расстояния, </a:t>
            </a:r>
            <a:r>
              <a:rPr lang="ru-RU" sz="1400" b="1" dirty="0" smtClean="0">
                <a:solidFill>
                  <a:srgbClr val="002060"/>
                </a:solidFill>
              </a:rPr>
              <a:t>и </a:t>
            </a:r>
            <a:r>
              <a:rPr lang="ru-RU" sz="1400" b="1" dirty="0" smtClean="0">
                <a:solidFill>
                  <a:srgbClr val="002060"/>
                </a:solidFill>
              </a:rPr>
              <a:t>контроллер </a:t>
            </a:r>
            <a:r>
              <a:rPr lang="en-US" sz="1400" b="1" dirty="0" smtClean="0">
                <a:solidFill>
                  <a:srgbClr val="002060"/>
                </a:solidFill>
              </a:rPr>
              <a:t>EV</a:t>
            </a:r>
            <a:r>
              <a:rPr lang="ru-RU" sz="1400" b="1" dirty="0" smtClean="0">
                <a:solidFill>
                  <a:srgbClr val="002060"/>
                </a:solidFill>
              </a:rPr>
              <a:t>3. 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48264" y="5157192"/>
            <a:ext cx="2016224" cy="1169551"/>
          </a:xfrm>
          <a:prstGeom prst="rect">
            <a:avLst/>
          </a:prstGeom>
          <a:solidFill>
            <a:schemeClr val="accent6">
              <a:lumMod val="75000"/>
              <a:alpha val="47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Дополнительно используется деревянная подложка, бумага, маркер</a:t>
            </a:r>
            <a:r>
              <a:rPr lang="ru-RU" sz="1400" b="1" dirty="0" smtClean="0">
                <a:solidFill>
                  <a:srgbClr val="002060"/>
                </a:solidFill>
              </a:rPr>
              <a:t>, карточка старта. 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7776356" y="4905164"/>
            <a:ext cx="360040" cy="288032"/>
          </a:xfrm>
          <a:prstGeom prst="rightArrow">
            <a:avLst>
              <a:gd name="adj1" fmla="val 55990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1151620" y="4905164"/>
            <a:ext cx="360040" cy="288032"/>
          </a:xfrm>
          <a:prstGeom prst="rightArrow">
            <a:avLst>
              <a:gd name="adj1" fmla="val 55990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3455876" y="4905164"/>
            <a:ext cx="360040" cy="288032"/>
          </a:xfrm>
          <a:prstGeom prst="rightArrow">
            <a:avLst>
              <a:gd name="adj1" fmla="val 55990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5616116" y="4905164"/>
            <a:ext cx="360040" cy="288032"/>
          </a:xfrm>
          <a:prstGeom prst="rightArrow">
            <a:avLst>
              <a:gd name="adj1" fmla="val 55990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620688"/>
            <a:ext cx="2448272" cy="93610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u="sng" dirty="0" smtClean="0">
                <a:solidFill>
                  <a:srgbClr val="002060"/>
                </a:solidFill>
              </a:rPr>
              <a:t>ЦЕЛЬ</a:t>
            </a:r>
            <a:endParaRPr kumimoji="0" lang="ru-RU" sz="4800" b="1" i="0" u="sng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067944" y="548680"/>
            <a:ext cx="4536504" cy="93610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ru-RU" sz="1600" b="1" u="sng" dirty="0" smtClean="0">
                <a:solidFill>
                  <a:srgbClr val="002060"/>
                </a:solidFill>
              </a:rPr>
              <a:t>Сделать из конструктора печатный механизм способный воспроизводить изображение с компьютера на бумагу</a:t>
            </a:r>
            <a:endParaRPr lang="ru-RU" sz="1600" b="1" u="sng" dirty="0">
              <a:solidFill>
                <a:srgbClr val="00206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987824" y="836712"/>
            <a:ext cx="936104" cy="288032"/>
          </a:xfrm>
          <a:prstGeom prst="rightArrow">
            <a:avLst>
              <a:gd name="adj1" fmla="val 55990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660232" y="3140968"/>
            <a:ext cx="1944216" cy="10081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Мотор «В» перемещает маркер в стороны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23528" y="3140968"/>
            <a:ext cx="2051720" cy="108012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/>
          <a:scene3d>
            <a:camera prst="orthographicFront"/>
            <a:lightRig rig="threePt" dir="t"/>
          </a:scene3d>
          <a:sp3d extrusionH="76200" contourW="12700">
            <a:bevelB/>
            <a:extrusionClr>
              <a:schemeClr val="accent6">
                <a:lumMod val="75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Мотор «А»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опускает и поднимает маркер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323528" y="4437112"/>
            <a:ext cx="2088232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Мотор «С»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прокручивает колеса, </a:t>
            </a:r>
            <a:r>
              <a:rPr lang="ru-RU" sz="1600" b="1" dirty="0" smtClean="0">
                <a:solidFill>
                  <a:srgbClr val="002060"/>
                </a:solidFill>
              </a:rPr>
              <a:t> и </a:t>
            </a:r>
            <a:r>
              <a:rPr lang="ru-RU" sz="1600" b="1" dirty="0" smtClean="0">
                <a:solidFill>
                  <a:srgbClr val="002060"/>
                </a:solidFill>
              </a:rPr>
              <a:t>лист бумаги сдвигается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21" name="Picture 2" descr="E:\Александр Воробьев\РОБОТ-ПРИНТ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852936"/>
            <a:ext cx="3299430" cy="3000577"/>
          </a:xfrm>
          <a:prstGeom prst="rect">
            <a:avLst/>
          </a:prstGeom>
          <a:noFill/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6660232" y="4437112"/>
            <a:ext cx="1872208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Датчик движения реагирует на команду «СТАРТ»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1619672" y="1988840"/>
            <a:ext cx="5616624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МЕХАНИЗМ ПЕЧАТИ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2195736" y="3140968"/>
            <a:ext cx="936104" cy="288032"/>
          </a:xfrm>
          <a:prstGeom prst="rightArrow">
            <a:avLst>
              <a:gd name="adj1" fmla="val 55990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2483768" y="5085184"/>
            <a:ext cx="1512168" cy="288032"/>
          </a:xfrm>
          <a:prstGeom prst="rightArrow">
            <a:avLst>
              <a:gd name="adj1" fmla="val 55990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10800000">
            <a:off x="5508104" y="4869160"/>
            <a:ext cx="1080120" cy="288032"/>
          </a:xfrm>
          <a:prstGeom prst="rightArrow">
            <a:avLst>
              <a:gd name="adj1" fmla="val 55990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5508104" y="3140968"/>
            <a:ext cx="1008112" cy="288032"/>
          </a:xfrm>
          <a:prstGeom prst="rightArrow">
            <a:avLst>
              <a:gd name="adj1" fmla="val 55990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ПРОЦЕСС и РЕЗУЛЬТАТ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419872" y="5013176"/>
            <a:ext cx="5400600" cy="136815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ru-RU" sz="1600" b="1" u="sng" cap="all" dirty="0" smtClean="0">
                <a:solidFill>
                  <a:srgbClr val="002060"/>
                </a:solidFill>
              </a:rPr>
              <a:t>Робот </a:t>
            </a:r>
            <a:r>
              <a:rPr lang="ru-RU" sz="1600" b="1" u="sng" cap="all" dirty="0">
                <a:solidFill>
                  <a:srgbClr val="002060"/>
                </a:solidFill>
              </a:rPr>
              <a:t>- принтер </a:t>
            </a:r>
            <a:endParaRPr lang="ru-RU" sz="1600" b="1" u="sng" cap="all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1600" b="1" u="sng" cap="all" dirty="0" smtClean="0">
                <a:solidFill>
                  <a:srgbClr val="002060"/>
                </a:solidFill>
              </a:rPr>
              <a:t>из КОНСТРУКТОРА LEGO ПЕРЕНОСИТ </a:t>
            </a:r>
            <a:r>
              <a:rPr lang="ru-RU" sz="1600" b="1" u="sng" cap="all" dirty="0" smtClean="0">
                <a:solidFill>
                  <a:srgbClr val="002060"/>
                </a:solidFill>
              </a:rPr>
              <a:t>заданное ИЗОБРАЖЕНИЕ </a:t>
            </a:r>
            <a:r>
              <a:rPr lang="ru-RU" sz="1600" b="1" u="sng" cap="all" dirty="0">
                <a:solidFill>
                  <a:srgbClr val="002060"/>
                </a:solidFill>
              </a:rPr>
              <a:t>с компьютера на </a:t>
            </a:r>
            <a:r>
              <a:rPr lang="ru-RU" sz="1600" b="1" u="sng" cap="all" dirty="0" smtClean="0">
                <a:solidFill>
                  <a:srgbClr val="002060"/>
                </a:solidFill>
              </a:rPr>
              <a:t>бумагу</a:t>
            </a:r>
            <a:endParaRPr lang="ru-RU" sz="1600" b="1" u="sng" cap="all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1268760"/>
            <a:ext cx="2232248" cy="923330"/>
          </a:xfrm>
          <a:prstGeom prst="rect">
            <a:avLst/>
          </a:prstGeom>
          <a:solidFill>
            <a:schemeClr val="accent6">
              <a:lumMod val="75000"/>
              <a:alpha val="47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1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Команда «СТАРТ» для начала работы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9832" y="1268760"/>
            <a:ext cx="2448272" cy="646331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2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Выбор фигуры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2160" y="1268760"/>
            <a:ext cx="2736304" cy="1200329"/>
          </a:xfrm>
          <a:prstGeom prst="rect">
            <a:avLst/>
          </a:prstGeom>
          <a:solidFill>
            <a:schemeClr val="accent6">
              <a:lumMod val="75000"/>
              <a:alpha val="47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3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Робот ищет фигуру, сканирует её и рисует на бумаге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9" name="Picture 3" descr="E:\Александр Воробьев\Заставка экрана начала работы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1529764" cy="1152128"/>
          </a:xfrm>
          <a:prstGeom prst="rect">
            <a:avLst/>
          </a:prstGeom>
          <a:noFill/>
        </p:spPr>
      </p:pic>
      <p:pic>
        <p:nvPicPr>
          <p:cNvPr id="20" name="Picture 4" descr="E:\Александр Воробьев\Датчик расстояния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4800" y="3214120"/>
            <a:ext cx="1440160" cy="104322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23528" y="3717032"/>
            <a:ext cx="1008112" cy="52322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Режим ожидания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1979712" y="2276872"/>
            <a:ext cx="1152128" cy="738664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Поднести карточку к датчику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27" name="Picture 5" descr="E:\Александр Воробьев\Заставка экрана выбора фигуры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988840"/>
            <a:ext cx="2016224" cy="1499067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3059832" y="3573016"/>
            <a:ext cx="1224136" cy="738664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Режим выбора фигуры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40352" y="4149080"/>
            <a:ext cx="1008112" cy="52322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Рисунки робота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31" name="Picture 6" descr="E:\Александр Воробьев\Рисунок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2564904"/>
            <a:ext cx="1088137" cy="864096"/>
          </a:xfrm>
          <a:prstGeom prst="rect">
            <a:avLst/>
          </a:prstGeom>
          <a:noFill/>
        </p:spPr>
      </p:pic>
      <p:pic>
        <p:nvPicPr>
          <p:cNvPr id="32" name="Picture 8" descr="E:\Александр Воробьев\Кувшин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 flipH="1">
            <a:off x="7956376" y="3194314"/>
            <a:ext cx="997189" cy="738742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4499992" y="3573016"/>
            <a:ext cx="1296144" cy="738664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В</a:t>
            </a:r>
            <a:r>
              <a:rPr lang="ru-RU" sz="1400" b="1" dirty="0" smtClean="0">
                <a:solidFill>
                  <a:srgbClr val="002060"/>
                </a:solidFill>
              </a:rPr>
              <a:t>ыбрать фигуру на мониторе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5" name="Стрелка вправо 34"/>
          <p:cNvSpPr/>
          <p:nvPr/>
        </p:nvSpPr>
        <p:spPr>
          <a:xfrm rot="5400000">
            <a:off x="359532" y="3465004"/>
            <a:ext cx="288032" cy="216024"/>
          </a:xfrm>
          <a:prstGeom prst="rightArrow">
            <a:avLst>
              <a:gd name="adj1" fmla="val 55990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 rot="16200000">
            <a:off x="4535996" y="3465004"/>
            <a:ext cx="288032" cy="216024"/>
          </a:xfrm>
          <a:prstGeom prst="rightArrow">
            <a:avLst>
              <a:gd name="adj1" fmla="val 55990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5400000">
            <a:off x="3959932" y="3465004"/>
            <a:ext cx="288032" cy="216024"/>
          </a:xfrm>
          <a:prstGeom prst="rightArrow">
            <a:avLst>
              <a:gd name="adj1" fmla="val 55990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rot="5400000">
            <a:off x="2015716" y="3176972"/>
            <a:ext cx="648072" cy="288032"/>
          </a:xfrm>
          <a:prstGeom prst="rightArrow">
            <a:avLst>
              <a:gd name="adj1" fmla="val 55990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2483768" y="1484784"/>
            <a:ext cx="576064" cy="288032"/>
          </a:xfrm>
          <a:prstGeom prst="rightArrow">
            <a:avLst>
              <a:gd name="adj1" fmla="val 55990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5508104" y="1484784"/>
            <a:ext cx="576064" cy="288032"/>
          </a:xfrm>
          <a:prstGeom prst="rightArrow">
            <a:avLst>
              <a:gd name="adj1" fmla="val 55990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 rot="5400000">
            <a:off x="1659868" y="2164668"/>
            <a:ext cx="351656" cy="288032"/>
          </a:xfrm>
          <a:prstGeom prst="rightArrow">
            <a:avLst>
              <a:gd name="adj1" fmla="val 55990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 rot="5400000">
            <a:off x="4180148" y="1948644"/>
            <a:ext cx="351656" cy="288032"/>
          </a:xfrm>
          <a:prstGeom prst="rightArrow">
            <a:avLst>
              <a:gd name="adj1" fmla="val 55990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Picture 9" descr="E:\Александр Воробьев\Робототехника\РОБОТ-ПРИНТЕР КОНКУРС 2019 ВОРОБЬЕВ АЛЕКСАНДР\РОБОТ ПОЛЕ ДВИЖЕНИЯ НАЧАЛО 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012160" y="2564904"/>
            <a:ext cx="1152128" cy="1316718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6084168" y="4149080"/>
            <a:ext cx="1440160" cy="52322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Поиск заданной фигуры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49" name="Стрелка вправо 48"/>
          <p:cNvSpPr/>
          <p:nvPr/>
        </p:nvSpPr>
        <p:spPr>
          <a:xfrm rot="16200000">
            <a:off x="6408204" y="3897052"/>
            <a:ext cx="288032" cy="216024"/>
          </a:xfrm>
          <a:prstGeom prst="rightArrow">
            <a:avLst>
              <a:gd name="adj1" fmla="val 55990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право 49"/>
          <p:cNvSpPr/>
          <p:nvPr/>
        </p:nvSpPr>
        <p:spPr>
          <a:xfrm rot="16200000">
            <a:off x="8208404" y="3897052"/>
            <a:ext cx="288032" cy="216024"/>
          </a:xfrm>
          <a:prstGeom prst="rightArrow">
            <a:avLst>
              <a:gd name="adj1" fmla="val 55990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 rot="5400000">
            <a:off x="5980348" y="2452700"/>
            <a:ext cx="351656" cy="288032"/>
          </a:xfrm>
          <a:prstGeom prst="rightArrow">
            <a:avLst>
              <a:gd name="adj1" fmla="val 55990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467544" y="4941168"/>
            <a:ext cx="2520280" cy="148478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0">
            <a:noFill/>
          </a:ln>
        </p:spPr>
        <p:txBody>
          <a:bodyPr wrap="square" anchor="ctr" anchorCtr="0">
            <a:noAutofit/>
          </a:bodyPr>
          <a:lstStyle/>
          <a:p>
            <a:pPr algn="ctr">
              <a:buNone/>
            </a:pPr>
            <a:r>
              <a:rPr lang="ru-RU" sz="4000" b="1" cap="all" dirty="0" smtClean="0">
                <a:solidFill>
                  <a:srgbClr val="002060"/>
                </a:solidFill>
              </a:rPr>
              <a:t>РЕЗУЛЬТАТ</a:t>
            </a:r>
            <a:endParaRPr lang="ru-RU" sz="4000" b="1" cap="all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199</Words>
  <Application>Microsoft Office PowerPoint</Application>
  <PresentationFormat>Экран (4:3)</PresentationFormat>
  <Paragraphs>40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РОБОТ - ПРИНТЕР</vt:lpstr>
      <vt:lpstr>Слайд 2</vt:lpstr>
      <vt:lpstr>ПРОЦЕСС и РЕЗУЛЬТАТ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 - ПРИНТЕР</dc:title>
  <dc:creator>Андрей</dc:creator>
  <cp:lastModifiedBy>Андрей</cp:lastModifiedBy>
  <cp:revision>21</cp:revision>
  <dcterms:created xsi:type="dcterms:W3CDTF">2019-09-18T17:11:22Z</dcterms:created>
  <dcterms:modified xsi:type="dcterms:W3CDTF">2019-11-25T11:17:35Z</dcterms:modified>
</cp:coreProperties>
</file>