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E269F-5D9A-42E1-B9A4-54B375D6E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DE5E13-FBB1-418A-9C8B-F4C45AB55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5AA783-D2D3-4596-8726-4A74348E4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C847E3-59B6-485F-AD24-3591C0C5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BEE6A3-A0FF-4E1E-9FCA-30A799D0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7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F01079-353D-474A-B7B5-B0A68E83E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31CE12-105F-414B-B3C1-8B648A050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E092D7-E2EB-4904-8442-81FDD62EF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611693-4382-45AB-A35C-434D4B3C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4B60C-FB42-444C-A148-27E21DDB9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6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A05890-A27B-4CB3-BADD-23E1F214E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5F5F18-3097-4CA7-B805-DB7F4C9A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3AA40-A93C-4BFB-963B-398ED3A2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A9D75E-0A32-44E5-B931-A123279F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9B2BC6-1ED1-4F67-B4E2-EBB3F725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2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6DA6D-4D57-4B23-A7B1-8B7846F3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73B8E2-E315-4BEE-9902-F7238844C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F0F119-8FBC-44B1-9300-11CEE426B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C4823-6421-4C4A-87A2-7579E49E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C105D9-12E9-4A92-A066-52815FC2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FC039-F213-4E01-935A-D9460D1B4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7A50F-7128-4EAB-8B90-CC2DB5B40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A9BF1A-BA87-4E71-9D7D-B62C09AA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58DE45-BC9E-4655-BB26-4EB58BDBA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5BF1E1-F70B-4D3E-A5DB-86ACE4029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8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CBEE32-9F19-46D5-8848-A6F51B4D0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0203E-4570-4B25-AF33-E7BEE8F43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EAE776-AA78-40F2-B482-A56669C91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E51E3E-4D63-46C5-8ECE-AB9FA334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00B395-3C16-4B73-8EF9-EBA7FD84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AA90D9-9877-4BF8-A6FA-BE339829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3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045DA-3DBF-4860-82DC-4BBF8AD0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CD9C2C-A82F-413F-8873-21CC91CF9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27712E-4248-45B2-9D85-8EAFC0EE7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AFB0D2-261C-4F11-8886-EAA143881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82D11F-16FB-4E60-B3D6-A36129B0E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AE321A8-CD81-4A90-BE8F-D14F6103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6F14F5-0F50-469A-8411-4FD1DEB8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5760C2-8224-4ABD-A7E0-174F2E5CC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FDDAA-C070-4479-B873-CD3E424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63700A-434B-4FD9-B1CF-07CE9623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CA36EA-0F36-45BD-9818-E406C508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6897D2-EAB1-4C5A-9028-CD0C429F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8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08EE38-D1AE-4DA6-9225-C93C4C8C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2C378E6-3013-4E56-BFBB-27B93B21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2D4ADF-508A-4B18-A245-C83A9D87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0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25E021-4833-4435-B822-CF191B146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7AEE4C-5526-44DC-BE30-D5F4DBFA6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F9B021-66F6-4E65-B9EC-2A2566A98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A1F416-234E-459F-A21E-C13778EC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ECE82-F4A8-49D8-8EC7-F371A76E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6DDC62-6798-47A3-9679-5DC18D18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6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7A510-FC2D-4F38-A4E2-8430F3F5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552EC37-F318-4096-BEC4-963654925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390990-3C05-4285-8135-CCC50159D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AB190C-7EEE-4262-BD16-E3D82F1BE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9A70F1-26FA-4BC2-9E4A-30152C23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82542B-91F1-40D3-9861-8639C737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8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3D80C-AFF3-42C4-9007-5BEB030E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0AF8D1-E755-4547-BB07-F45E07BD3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D53723-66F3-49D2-8D8C-2702FC295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E194DA-E804-4F83-B4E5-2C9F64D5F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218EBD-7F3A-4C9F-A8D2-3F3615F96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5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3883F-C1C8-40A8-8485-52F946C87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-1779373"/>
            <a:ext cx="8825658" cy="3329581"/>
          </a:xfrm>
        </p:spPr>
        <p:txBody>
          <a:bodyPr/>
          <a:lstStyle/>
          <a:p>
            <a:pPr algn="ctr"/>
            <a:r>
              <a:rPr lang="ru-RU" sz="4400" dirty="0"/>
              <a:t>Сейф с поддержкой шифрования паролей «</a:t>
            </a:r>
            <a:r>
              <a:rPr lang="en-US" sz="4400" dirty="0" err="1"/>
              <a:t>SmartSafe</a:t>
            </a:r>
            <a:r>
              <a:rPr lang="ru-RU" sz="4400" dirty="0"/>
              <a:t>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812DB6-2E88-4FBA-ABA4-719124780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26347" cy="112039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1A99C02-A0C4-4D1B-A0BA-AE579B079E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915" y="1790967"/>
            <a:ext cx="7580170" cy="42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2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7F11B-DB0A-4705-B10A-0B2B21FB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259" y="831506"/>
            <a:ext cx="11551508" cy="1183589"/>
          </a:xfrm>
        </p:spPr>
        <p:txBody>
          <a:bodyPr/>
          <a:lstStyle/>
          <a:p>
            <a:r>
              <a:rPr lang="ru-RU" dirty="0"/>
              <a:t>Простота и технологичность в одном флаконе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ECA1D6-EC1D-4DDA-8DDB-171BDCA0B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4351338"/>
          </a:xfrm>
        </p:spPr>
        <p:txBody>
          <a:bodyPr/>
          <a:lstStyle/>
          <a:p>
            <a:r>
              <a:rPr lang="ru-RU" dirty="0"/>
              <a:t>Уникальная система шифрования паролей позволит снизить риск разглашения пароля</a:t>
            </a:r>
          </a:p>
          <a:p>
            <a:r>
              <a:rPr lang="ru-RU" dirty="0"/>
              <a:t>Автоматическая дверь экономит время и силы</a:t>
            </a:r>
          </a:p>
          <a:p>
            <a:r>
              <a:rPr lang="ru-RU" dirty="0"/>
              <a:t>Может работать без подключения к сети более полутора часов</a:t>
            </a:r>
          </a:p>
          <a:p>
            <a:r>
              <a:rPr lang="ru-RU" dirty="0"/>
              <a:t>При введении неправильного пароля уезжает в случайном направлении!</a:t>
            </a:r>
          </a:p>
          <a:p>
            <a:r>
              <a:rPr lang="ru-RU" dirty="0"/>
              <a:t>Реализован на базе конструктора </a:t>
            </a:r>
            <a:r>
              <a:rPr lang="en-US" dirty="0"/>
              <a:t>Lego Mindstorms EVE3</a:t>
            </a:r>
            <a:r>
              <a:rPr lang="ru-RU" dirty="0"/>
              <a:t>, что позволяет очень легко вводить свои модификации в программный код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263B4C-0AF0-4B99-9BEB-6343990BC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26347" cy="112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53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D4267-D0E8-4348-8D1C-878D660C4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Технические характеристики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A942C3-DD27-495C-B641-6E65F0273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341" y="2311658"/>
            <a:ext cx="10515600" cy="4351338"/>
          </a:xfrm>
        </p:spPr>
        <p:txBody>
          <a:bodyPr/>
          <a:lstStyle/>
          <a:p>
            <a:r>
              <a:rPr lang="ru-RU" dirty="0"/>
              <a:t>Вес : 800г</a:t>
            </a:r>
          </a:p>
          <a:p>
            <a:r>
              <a:rPr lang="ru-RU" dirty="0"/>
              <a:t>Размер : 15см*20см*15см</a:t>
            </a:r>
          </a:p>
          <a:p>
            <a:r>
              <a:rPr lang="ru-RU" dirty="0"/>
              <a:t>Количество комбинаций пароля : 256</a:t>
            </a:r>
          </a:p>
          <a:p>
            <a:r>
              <a:rPr lang="ru-RU" dirty="0"/>
              <a:t>Время работы без подзарядки : 1,5 часа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3A066B-1358-4575-9291-A0D26F989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26347" cy="112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7565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89</Words>
  <Application>Microsoft Office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Сейф с поддержкой шифрования паролей «SmartSafe»</vt:lpstr>
      <vt:lpstr>Простота и технологичность в одном флаконе</vt:lpstr>
      <vt:lpstr>Технические характеристики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Сейф с поддержкой шифрования паролей «SmartSafe»</dc:title>
  <dc:creator>HomePC</dc:creator>
  <cp:lastModifiedBy>HomePC</cp:lastModifiedBy>
  <cp:revision>3</cp:revision>
  <dcterms:created xsi:type="dcterms:W3CDTF">2019-09-30T13:17:06Z</dcterms:created>
  <dcterms:modified xsi:type="dcterms:W3CDTF">2019-11-11T18:34:29Z</dcterms:modified>
</cp:coreProperties>
</file>