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3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8E269F-5D9A-42E1-B9A4-54B375D6EE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CDE5E13-FBB1-418A-9C8B-F4C45AB55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5AA783-D2D3-4596-8726-4A74348E4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10/1/2019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C847E3-59B6-485F-AD24-3591C0C54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BEE6A3-A0FF-4E1E-9FCA-30A799D04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176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F01079-353D-474A-B7B5-B0A68E83E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E31CE12-105F-414B-B3C1-8B648A050D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E092D7-E2EB-4904-8442-81FDD62EF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10/1/2019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611693-4382-45AB-A35C-434D4B3C1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34B60C-FB42-444C-A148-27E21DDB9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168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2A05890-A27B-4CB3-BADD-23E1F214EB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95F5F18-3097-4CA7-B805-DB7F4C9AC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33AA40-A93C-4BFB-963B-398ED3A29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10/1/2019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A9D75E-0A32-44E5-B931-A123279FC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9B2BC6-1ED1-4F67-B4E2-EBB3F7259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128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A6DA6D-4D57-4B23-A7B1-8B7846F31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73B8E2-E315-4BEE-9902-F7238844C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F0F119-8FBC-44B1-9300-11CEE426B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10/1/2019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CC4823-6421-4C4A-87A2-7579E49E9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C105D9-12E9-4A92-A066-52815FC2C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964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3FC039-F213-4E01-935A-D9460D1B4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37A50F-7128-4EAB-8B90-CC2DB5B40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A9BF1A-BA87-4E71-9D7D-B62C09AA8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10/1/2019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58DE45-BC9E-4655-BB26-4EB58BDBA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5BF1E1-F70B-4D3E-A5DB-86ACE4029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584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CBEE32-9F19-46D5-8848-A6F51B4D0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50203E-4570-4B25-AF33-E7BEE8F430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0EAE776-AA78-40F2-B482-A56669C915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5E51E3E-4D63-46C5-8ECE-AB9FA334F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10/1/2019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C00B395-3C16-4B73-8EF9-EBA7FD84C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AAA90D9-9877-4BF8-A6FA-BE3398299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830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1045DA-3DBF-4860-82DC-4BBF8AD0D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4CD9C2C-A82F-413F-8873-21CC91CF9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827712E-4248-45B2-9D85-8EAFC0EE7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FAFB0D2-261C-4F11-8886-EAA143881C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682D11F-16FB-4E60-B3D6-A36129B0ED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AE321A8-CD81-4A90-BE8F-D14F61035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10/1/2019</a:t>
            </a:fld>
            <a:endParaRPr lang="en-US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86F14F5-0F50-469A-8411-4FD1DEB82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B5760C2-8224-4ABD-A7E0-174F2E5CC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393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2FDDAA-C070-4479-B873-CD3E42475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363700A-434B-4FD9-B1CF-07CE96238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10/1/2019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FCA36EA-0F36-45BD-9818-E406C5088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C6897D2-EAB1-4C5A-9028-CD0C429FB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58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608EE38-D1AE-4DA6-9225-C93C4C8CF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10/1/2019</a:t>
            </a:fld>
            <a:endParaRPr lang="en-US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2C378E6-3013-4E56-BFBB-27B93B21F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E2D4ADF-508A-4B18-A245-C83A9D87A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601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25E021-4833-4435-B822-CF191B146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7AEE4C-5526-44DC-BE30-D5F4DBFA6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2F9B021-66F6-4E65-B9EC-2A2566A98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CA1F416-234E-459F-A21E-C13778EC7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10/1/2019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6DECE82-F4A8-49D8-8EC7-F371A76E9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B6DDC62-6798-47A3-9679-5DC18D183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869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57A510-FC2D-4F38-A4E2-8430F3F5F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552EC37-F318-4096-BEC4-963654925A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0390990-3C05-4285-8135-CCC50159DC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9AB190C-7EEE-4262-BD16-E3D82F1BE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10/1/2019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29A70F1-26FA-4BC2-9E4A-30152C23D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782542B-91F1-40D3-9861-8639C7371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281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03D80C-AFF3-42C4-9007-5BEB030EC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0AF8D1-E755-4547-BB07-F45E07BD32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D53723-66F3-49D2-8D8C-2702FC295F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10/1/2019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E194DA-E804-4F83-B4E5-2C9F64D5F3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218EBD-7F3A-4C9F-A8D2-3F3615F96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25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63883F-C1C8-40A8-8485-52F946C87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3171" y="-1779373"/>
            <a:ext cx="8825658" cy="3329581"/>
          </a:xfrm>
        </p:spPr>
        <p:txBody>
          <a:bodyPr/>
          <a:lstStyle/>
          <a:p>
            <a:pPr algn="ctr"/>
            <a:r>
              <a:rPr lang="ru-RU" sz="4400" dirty="0"/>
              <a:t>Рука на дистанционно управлении</a:t>
            </a:r>
            <a:br>
              <a:rPr lang="ru-RU" sz="4400" dirty="0"/>
            </a:br>
            <a:r>
              <a:rPr lang="ru-RU" sz="4400" dirty="0"/>
              <a:t>«</a:t>
            </a:r>
            <a:r>
              <a:rPr lang="en-US" sz="4400" dirty="0" err="1"/>
              <a:t>FeelMyArm</a:t>
            </a:r>
            <a:r>
              <a:rPr lang="ru-RU" sz="4400" dirty="0"/>
              <a:t>»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A812DB6-2E88-4FBA-ABA4-719124780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26347" cy="1120393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29FDC0B-6697-4F56-A581-345E7B63D8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4919" y="2031658"/>
            <a:ext cx="670560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72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07F11B-DB0A-4705-B10A-0B2B21FB7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3032" y="384155"/>
            <a:ext cx="6122773" cy="1183589"/>
          </a:xfrm>
        </p:spPr>
        <p:txBody>
          <a:bodyPr/>
          <a:lstStyle/>
          <a:p>
            <a:r>
              <a:rPr lang="ru-RU" dirty="0"/>
              <a:t>Рука об руку с техникой!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ECA1D6-EC1D-4DDA-8DDB-171BDCA0B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5095"/>
            <a:ext cx="10515600" cy="3644300"/>
          </a:xfrm>
        </p:spPr>
        <p:txBody>
          <a:bodyPr/>
          <a:lstStyle/>
          <a:p>
            <a:r>
              <a:rPr lang="ru-RU" dirty="0"/>
              <a:t>Точная передача движений пальцев, вплоть до долей сантиметра</a:t>
            </a:r>
          </a:p>
          <a:p>
            <a:r>
              <a:rPr lang="ru-RU" dirty="0"/>
              <a:t>Контролируемое вращение руки на 360 градусов вокруг своей оси</a:t>
            </a:r>
          </a:p>
          <a:p>
            <a:r>
              <a:rPr lang="ru-RU" dirty="0"/>
              <a:t>Может работать без подключения к сети более полутора часов</a:t>
            </a:r>
          </a:p>
          <a:p>
            <a:r>
              <a:rPr lang="ru-RU" dirty="0"/>
              <a:t>Усиленный при помощи редуктора(1к8) захват обеспечивает крепкое сжатие</a:t>
            </a:r>
          </a:p>
          <a:p>
            <a:r>
              <a:rPr lang="ru-RU" dirty="0"/>
              <a:t>Рабочее расстояние более 5 метров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D263B4C-0AF0-4B99-9BEB-6343990BC5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26347" cy="1120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5336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53</Words>
  <Application>Microsoft Office PowerPoint</Application>
  <PresentationFormat>Широкоэкранный</PresentationFormat>
  <Paragraphs>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Рука на дистанционно управлении «FeelMyArm»</vt:lpstr>
      <vt:lpstr>Рука об руку с техникой!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Сейф с поддержкой шифрования паролей «SmartSafe»</dc:title>
  <dc:creator>HomePC</dc:creator>
  <cp:lastModifiedBy>HomePC</cp:lastModifiedBy>
  <cp:revision>4</cp:revision>
  <dcterms:created xsi:type="dcterms:W3CDTF">2019-09-30T13:17:06Z</dcterms:created>
  <dcterms:modified xsi:type="dcterms:W3CDTF">2019-10-01T12:15:58Z</dcterms:modified>
</cp:coreProperties>
</file>