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226373"/>
            <a:ext cx="8825658" cy="1195084"/>
          </a:xfrm>
        </p:spPr>
        <p:txBody>
          <a:bodyPr/>
          <a:lstStyle/>
          <a:p>
            <a:r>
              <a:rPr lang="ru-RU" sz="6000" dirty="0"/>
              <a:t>ПРЕЗЕНТАЦИЯ</a:t>
            </a:r>
            <a:br>
              <a:rPr lang="ru-RU" sz="6000" dirty="0"/>
            </a:br>
            <a:r>
              <a:rPr lang="ru-RU" sz="4000" dirty="0"/>
              <a:t>На тему </a:t>
            </a:r>
            <a:r>
              <a:rPr lang="en-US" sz="4000" dirty="0"/>
              <a:t>&lt;&lt;</a:t>
            </a:r>
            <a:r>
              <a:rPr lang="ru-RU" sz="4000" dirty="0"/>
              <a:t>Автомобильная коробка передач</a:t>
            </a:r>
            <a:r>
              <a:rPr lang="en-US" sz="4000" dirty="0"/>
              <a:t>&gt;&gt;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35191" y="4496696"/>
            <a:ext cx="4890843" cy="948466"/>
          </a:xfrm>
        </p:spPr>
        <p:txBody>
          <a:bodyPr>
            <a:normAutofit fontScale="85000" lnSpcReduction="10000"/>
          </a:bodyPr>
          <a:lstStyle/>
          <a:p>
            <a:r>
              <a:rPr lang="ru-RU" sz="2800" cap="none" dirty="0">
                <a:solidFill>
                  <a:schemeClr val="tx1"/>
                </a:solidFill>
              </a:rPr>
              <a:t>Подготовил ученик</a:t>
            </a:r>
          </a:p>
          <a:p>
            <a:r>
              <a:rPr lang="ru-RU" sz="2800" cap="none" dirty="0">
                <a:solidFill>
                  <a:schemeClr val="tx1"/>
                </a:solidFill>
              </a:rPr>
              <a:t>4Б класса Борисов Николай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7906" y="6207162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2019</a:t>
            </a:r>
          </a:p>
        </p:txBody>
      </p:sp>
      <p:pic>
        <p:nvPicPr>
          <p:cNvPr id="1030" name="Picture 6" descr="https://vitebskiy1.ru/assets/images/transmission-ds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12" y="2899301"/>
            <a:ext cx="4641224" cy="309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56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607" y="236668"/>
            <a:ext cx="1020183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Однажды мне стало интересно как работает автомобильная коробка передач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/>
              <a:t>Сначала я искал информацию как же всё-таки работает коробка передач</a:t>
            </a:r>
            <a:r>
              <a:rPr lang="en-US" dirty="0"/>
              <a:t>. </a:t>
            </a:r>
            <a:r>
              <a:rPr lang="ru-RU" dirty="0"/>
              <a:t>Я уз-</a:t>
            </a:r>
          </a:p>
          <a:p>
            <a:r>
              <a:rPr lang="ru-RU" dirty="0"/>
              <a:t>нал что двигатель в машине не крутится назад</a:t>
            </a:r>
            <a:r>
              <a:rPr lang="en-US" dirty="0"/>
              <a:t>,</a:t>
            </a:r>
            <a:r>
              <a:rPr lang="ru-RU" dirty="0"/>
              <a:t> и тогда я не совсем понял как ма-</a:t>
            </a:r>
          </a:p>
          <a:p>
            <a:r>
              <a:rPr lang="ru-RU" dirty="0"/>
              <a:t>шина едет назад</a:t>
            </a:r>
            <a:r>
              <a:rPr lang="en-US" dirty="0"/>
              <a:t>. </a:t>
            </a:r>
            <a:r>
              <a:rPr lang="ru-RU" dirty="0"/>
              <a:t>Оказалось что в коробке передач есть и задняя передача благо-</a:t>
            </a:r>
          </a:p>
          <a:p>
            <a:r>
              <a:rPr lang="ru-RU" dirty="0"/>
              <a:t>даря ей машина едет назад</a:t>
            </a:r>
            <a:r>
              <a:rPr lang="en-US" dirty="0"/>
              <a:t>.</a:t>
            </a:r>
            <a:r>
              <a:rPr lang="ru-RU" dirty="0"/>
              <a:t> Потом я узнал зачем машине переключать скорости</a:t>
            </a:r>
            <a:r>
              <a:rPr lang="en-US" dirty="0"/>
              <a:t>. </a:t>
            </a:r>
            <a:endParaRPr lang="ru-RU" dirty="0"/>
          </a:p>
          <a:p>
            <a:r>
              <a:rPr lang="ru-RU" dirty="0"/>
              <a:t>Это нужно потому что когда машина набирает скорость она набирает обороты</a:t>
            </a:r>
            <a:r>
              <a:rPr lang="en-US" dirty="0"/>
              <a:t>,</a:t>
            </a:r>
            <a:r>
              <a:rPr lang="ru-RU" dirty="0"/>
              <a:t> </a:t>
            </a:r>
          </a:p>
          <a:p>
            <a:r>
              <a:rPr lang="ru-RU" dirty="0"/>
              <a:t>если обороты будут слишком быстрые, то двигатель может взорваться</a:t>
            </a:r>
            <a:r>
              <a:rPr lang="en-US" dirty="0"/>
              <a:t>.</a:t>
            </a:r>
            <a:r>
              <a:rPr lang="ru-RU" dirty="0"/>
              <a:t> А благодаря</a:t>
            </a:r>
          </a:p>
          <a:p>
            <a:r>
              <a:rPr lang="ru-RU" dirty="0"/>
              <a:t>передачам обороты сбрасываются</a:t>
            </a:r>
            <a:r>
              <a:rPr lang="en-US" dirty="0"/>
              <a:t>.</a:t>
            </a:r>
            <a:r>
              <a:rPr lang="ru-RU" dirty="0"/>
              <a:t> Еще я узнал что на каждую передачу нужна своя</a:t>
            </a:r>
          </a:p>
          <a:p>
            <a:r>
              <a:rPr lang="ru-RU" dirty="0"/>
              <a:t>шестеренка. И еще много интересного можно узнать о коробке передач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2050" name="Picture 2" descr="https://voditelauto.ru/wp-content/uploads/2019/09/be6e4eb713acdaf0e8fec7fee097d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7" y="2975434"/>
            <a:ext cx="6600040" cy="365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32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215" y="204395"/>
            <a:ext cx="9555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Я решил сделать модель автоматической коробки передач из </a:t>
            </a:r>
            <a:r>
              <a:rPr lang="en-US" dirty="0"/>
              <a:t>lego</a:t>
            </a:r>
            <a:r>
              <a:rPr lang="ru-RU" dirty="0"/>
              <a:t> </a:t>
            </a:r>
            <a:r>
              <a:rPr lang="en-US" dirty="0"/>
              <a:t>mindstorms</a:t>
            </a:r>
          </a:p>
          <a:p>
            <a:r>
              <a:rPr lang="en-US" dirty="0"/>
              <a:t>Ev3.</a:t>
            </a:r>
            <a:r>
              <a:rPr lang="ru-RU" dirty="0"/>
              <a:t> Сначала я сделал основу коробки передач</a:t>
            </a:r>
            <a:r>
              <a:rPr lang="en-US" dirty="0"/>
              <a:t>, </a:t>
            </a:r>
            <a:r>
              <a:rPr lang="ru-RU" dirty="0"/>
              <a:t>далее механическую коробку </a:t>
            </a:r>
          </a:p>
          <a:p>
            <a:r>
              <a:rPr lang="ru-RU" dirty="0"/>
              <a:t>передач</a:t>
            </a:r>
            <a:r>
              <a:rPr lang="en-US" dirty="0"/>
              <a:t>, </a:t>
            </a:r>
            <a:r>
              <a:rPr lang="ru-RU" dirty="0"/>
              <a:t>а уже потом автоматическую коробку передач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571"/>
            <a:ext cx="5454127" cy="25187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1306571"/>
            <a:ext cx="5454122" cy="2518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5315"/>
            <a:ext cx="5454127" cy="2518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9281" y="4004161"/>
            <a:ext cx="64475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Она работает благодаря специальным </a:t>
            </a:r>
          </a:p>
          <a:p>
            <a:r>
              <a:rPr lang="ru-RU" dirty="0"/>
              <a:t>шестеренкам они внутри пустые</a:t>
            </a:r>
            <a:r>
              <a:rPr lang="en-US" dirty="0"/>
              <a:t>, </a:t>
            </a:r>
            <a:r>
              <a:rPr lang="ru-RU" dirty="0"/>
              <a:t>а красные</a:t>
            </a:r>
          </a:p>
          <a:p>
            <a:r>
              <a:rPr lang="ru-RU" dirty="0"/>
              <a:t>детали вставляются в пустоту шестеренок</a:t>
            </a:r>
            <a:r>
              <a:rPr lang="en-US" dirty="0"/>
              <a:t>.</a:t>
            </a:r>
          </a:p>
          <a:p>
            <a:r>
              <a:rPr lang="ru-RU" dirty="0"/>
              <a:t>И поэтому шестеренки начинают крутится</a:t>
            </a:r>
            <a:r>
              <a:rPr lang="en-US" dirty="0"/>
              <a:t>.</a:t>
            </a:r>
          </a:p>
          <a:p>
            <a:r>
              <a:rPr lang="ru-RU" dirty="0"/>
              <a:t>А из-за того, что шестерни пустые они не вращаются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654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191</Words>
  <Application>Microsoft Office PowerPoint</Application>
  <PresentationFormat>Широкоэкранный</PresentationFormat>
  <Paragraphs>21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Ион</vt:lpstr>
      <vt:lpstr>ПРЕЗЕНТАЦИЯ На тему &lt;&lt;Автомобильная коробка передач&gt;&gt;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пк</dc:creator>
  <cp:lastModifiedBy>user</cp:lastModifiedBy>
  <cp:revision>8</cp:revision>
  <dcterms:created xsi:type="dcterms:W3CDTF">2019-10-31T09:08:58Z</dcterms:created>
  <dcterms:modified xsi:type="dcterms:W3CDTF">2019-11-05T12:46:54Z</dcterms:modified>
</cp:coreProperties>
</file>