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EF8898D-15CB-4C89-A7E7-301DFE98B7E1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4536039-06CD-41FF-AAEC-238A25E7CCBA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898D-15CB-4C89-A7E7-301DFE98B7E1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6039-06CD-41FF-AAEC-238A25E7CC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898D-15CB-4C89-A7E7-301DFE98B7E1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6039-06CD-41FF-AAEC-238A25E7CC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898D-15CB-4C89-A7E7-301DFE98B7E1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6039-06CD-41FF-AAEC-238A25E7CC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898D-15CB-4C89-A7E7-301DFE98B7E1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6039-06CD-41FF-AAEC-238A25E7CC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898D-15CB-4C89-A7E7-301DFE98B7E1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6039-06CD-41FF-AAEC-238A25E7CCB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898D-15CB-4C89-A7E7-301DFE98B7E1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6039-06CD-41FF-AAEC-238A25E7CC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898D-15CB-4C89-A7E7-301DFE98B7E1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6039-06CD-41FF-AAEC-238A25E7CC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898D-15CB-4C89-A7E7-301DFE98B7E1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6039-06CD-41FF-AAEC-238A25E7CC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898D-15CB-4C89-A7E7-301DFE98B7E1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6039-06CD-41FF-AAEC-238A25E7CCBA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898D-15CB-4C89-A7E7-301DFE98B7E1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6039-06CD-41FF-AAEC-238A25E7CC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EF8898D-15CB-4C89-A7E7-301DFE98B7E1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4536039-06CD-41FF-AAEC-238A25E7CCB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SmartZoo</a:t>
            </a:r>
            <a:endParaRPr lang="ru-RU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448" y="-5533"/>
            <a:ext cx="4176992" cy="23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063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08720"/>
            <a:ext cx="7704856" cy="4923909"/>
          </a:xfrm>
        </p:spPr>
        <p:txBody>
          <a:bodyPr>
            <a:noAutofit/>
          </a:bodyPr>
          <a:lstStyle/>
          <a:p>
            <a:r>
              <a:rPr lang="ru-RU" sz="1600" dirty="0"/>
              <a:t>Проект состоит из макета зоопарка с подвижными животными , электрокара, камер технического зрения </a:t>
            </a:r>
            <a:r>
              <a:rPr lang="ru-RU" sz="1600" dirty="0" smtClean="0"/>
              <a:t>и</a:t>
            </a:r>
            <a:r>
              <a:rPr lang="en-US" sz="1600" dirty="0" smtClean="0"/>
              <a:t> </a:t>
            </a:r>
            <a:r>
              <a:rPr lang="ru-RU" sz="1600" dirty="0" smtClean="0"/>
              <a:t>приложения </a:t>
            </a:r>
            <a:r>
              <a:rPr lang="ru-RU" sz="1600" dirty="0"/>
              <a:t>на компьютере. Животные перемещаются случайным образом, имитируя </a:t>
            </a:r>
            <a:r>
              <a:rPr lang="ru-RU" sz="1600" dirty="0" smtClean="0"/>
              <a:t>передвижение</a:t>
            </a:r>
            <a:r>
              <a:rPr lang="en-US" sz="1600" dirty="0" smtClean="0"/>
              <a:t> </a:t>
            </a:r>
            <a:r>
              <a:rPr lang="ru-RU" sz="1600" dirty="0" smtClean="0"/>
              <a:t>реальных </a:t>
            </a:r>
            <a:r>
              <a:rPr lang="ru-RU" sz="1600" dirty="0"/>
              <a:t>животных в зоопарках. Через приложение пользователь выбирает, каких животных он бы </a:t>
            </a:r>
            <a:r>
              <a:rPr lang="ru-RU" sz="1600" dirty="0" smtClean="0"/>
              <a:t>хотел</a:t>
            </a:r>
            <a:r>
              <a:rPr lang="en-US" sz="1600" dirty="0" smtClean="0"/>
              <a:t> </a:t>
            </a:r>
            <a:r>
              <a:rPr lang="ru-RU" sz="1600" dirty="0" smtClean="0"/>
              <a:t>увидеть </a:t>
            </a:r>
            <a:r>
              <a:rPr lang="ru-RU" sz="1600" dirty="0"/>
              <a:t>в зоопарке. </a:t>
            </a:r>
            <a:endParaRPr lang="en-US" sz="1600" dirty="0" smtClean="0"/>
          </a:p>
          <a:p>
            <a:r>
              <a:rPr lang="ru-RU" sz="1600" dirty="0" smtClean="0"/>
              <a:t>Камеры </a:t>
            </a:r>
            <a:r>
              <a:rPr lang="ru-RU" sz="1600" dirty="0"/>
              <a:t>отслеживают активность выбранных животных. На основе этой </a:t>
            </a:r>
            <a:r>
              <a:rPr lang="ru-RU" sz="1600" dirty="0" smtClean="0"/>
              <a:t>информации</a:t>
            </a:r>
            <a:r>
              <a:rPr lang="en-US" sz="1600" dirty="0" smtClean="0"/>
              <a:t> </a:t>
            </a:r>
            <a:r>
              <a:rPr lang="ru-RU" sz="1600" dirty="0" smtClean="0"/>
              <a:t>система </a:t>
            </a:r>
            <a:r>
              <a:rPr lang="ru-RU" sz="1600" dirty="0"/>
              <a:t>формирует оптимальный маршрут, позволяющий посетителю зоопарка за кратчайшее </a:t>
            </a:r>
            <a:r>
              <a:rPr lang="ru-RU" sz="1600" dirty="0" smtClean="0"/>
              <a:t>время</a:t>
            </a:r>
            <a:r>
              <a:rPr lang="en-US" sz="1600" dirty="0" smtClean="0"/>
              <a:t> </a:t>
            </a:r>
            <a:r>
              <a:rPr lang="ru-RU" sz="1600" dirty="0" smtClean="0"/>
              <a:t>осмотреть </a:t>
            </a:r>
            <a:r>
              <a:rPr lang="ru-RU" sz="1600" dirty="0"/>
              <a:t>всех активных животных из списка выбранных. Двигаться по оптимальному маршруту можно </a:t>
            </a:r>
            <a:r>
              <a:rPr lang="ru-RU" sz="1600" dirty="0" smtClean="0"/>
              <a:t>не</a:t>
            </a:r>
            <a:r>
              <a:rPr lang="en-US" sz="1600" dirty="0" smtClean="0"/>
              <a:t> </a:t>
            </a:r>
            <a:r>
              <a:rPr lang="ru-RU" sz="1600" dirty="0" smtClean="0"/>
              <a:t>только </a:t>
            </a:r>
            <a:r>
              <a:rPr lang="ru-RU" sz="1600" dirty="0"/>
              <a:t>пешком, но и при помощи электрокара, что особенно актуально для пассажиров с детьми и людей </a:t>
            </a:r>
            <a:r>
              <a:rPr lang="ru-RU" sz="1600" dirty="0" smtClean="0"/>
              <a:t>с</a:t>
            </a:r>
            <a:r>
              <a:rPr lang="en-US" sz="1600" dirty="0" smtClean="0"/>
              <a:t> </a:t>
            </a:r>
            <a:r>
              <a:rPr lang="ru-RU" sz="1600" dirty="0" smtClean="0"/>
              <a:t>ограниченными </a:t>
            </a:r>
            <a:r>
              <a:rPr lang="ru-RU" sz="1600" dirty="0"/>
              <a:t>возможностями. </a:t>
            </a:r>
            <a:endParaRPr lang="en-US" sz="1600" dirty="0" smtClean="0"/>
          </a:p>
          <a:p>
            <a:r>
              <a:rPr lang="ru-RU" sz="1600" dirty="0" smtClean="0"/>
              <a:t>Техническое </a:t>
            </a:r>
            <a:r>
              <a:rPr lang="ru-RU" sz="1600" dirty="0"/>
              <a:t>зрение реализовано на языке программирования python3 </a:t>
            </a:r>
            <a:r>
              <a:rPr lang="ru-RU" sz="1600" dirty="0" smtClean="0"/>
              <a:t>с</a:t>
            </a:r>
            <a:r>
              <a:rPr lang="en-US" sz="1600" dirty="0" smtClean="0"/>
              <a:t> </a:t>
            </a:r>
            <a:r>
              <a:rPr lang="ru-RU" sz="1600" dirty="0" smtClean="0"/>
              <a:t>помощью </a:t>
            </a:r>
            <a:r>
              <a:rPr lang="ru-RU" sz="1600" dirty="0"/>
              <a:t>библиотеки </a:t>
            </a:r>
            <a:r>
              <a:rPr lang="ru-RU" sz="1600" dirty="0" err="1"/>
              <a:t>OpenCV</a:t>
            </a:r>
            <a:r>
              <a:rPr lang="ru-RU" sz="1600" dirty="0"/>
              <a:t>. Также для графической составляющей использовалась библиотека </a:t>
            </a:r>
            <a:r>
              <a:rPr lang="ru-RU" sz="1600" dirty="0" err="1"/>
              <a:t>Tkinter</a:t>
            </a:r>
            <a:r>
              <a:rPr lang="ru-RU" sz="1600" dirty="0"/>
              <a:t>.</a:t>
            </a:r>
          </a:p>
          <a:p>
            <a:r>
              <a:rPr lang="ru-RU" sz="1600" dirty="0"/>
              <a:t>Электрокар работает на базе конструктора </a:t>
            </a:r>
            <a:r>
              <a:rPr lang="ru-RU" sz="1600" dirty="0" err="1"/>
              <a:t>Lego</a:t>
            </a:r>
            <a:r>
              <a:rPr lang="ru-RU" sz="1600" dirty="0"/>
              <a:t> </a:t>
            </a:r>
            <a:r>
              <a:rPr lang="ru-RU" sz="1600" dirty="0" err="1"/>
              <a:t>Mindstorms</a:t>
            </a:r>
            <a:r>
              <a:rPr lang="ru-RU" sz="1600" dirty="0"/>
              <a:t> EV3 и запрограммирован на </a:t>
            </a:r>
            <a:r>
              <a:rPr lang="ru-RU" sz="1600" dirty="0" smtClean="0"/>
              <a:t>программном</a:t>
            </a:r>
            <a:r>
              <a:rPr lang="en-US" sz="1600" dirty="0" smtClean="0"/>
              <a:t> </a:t>
            </a:r>
            <a:r>
              <a:rPr lang="ru-RU" sz="1600" dirty="0" smtClean="0"/>
              <a:t>обеспечения </a:t>
            </a:r>
            <a:r>
              <a:rPr lang="ru-RU" sz="1600" dirty="0"/>
              <a:t>EV3-g.</a:t>
            </a:r>
          </a:p>
        </p:txBody>
      </p:sp>
    </p:spTree>
    <p:extLst>
      <p:ext uri="{BB962C8B-B14F-4D97-AF65-F5344CB8AC3E}">
        <p14:creationId xmlns:p14="http://schemas.microsoft.com/office/powerpoint/2010/main" val="2934377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Описание и технические характеристики проекта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340768"/>
            <a:ext cx="6777317" cy="3508977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Наша </a:t>
            </a:r>
            <a:r>
              <a:rPr lang="ru-RU" dirty="0"/>
              <a:t>система отслеживает активность животных и строит кратчайших маршрутов между теми </a:t>
            </a:r>
            <a:r>
              <a:rPr lang="ru-RU" dirty="0" smtClean="0"/>
              <a:t>вольерами,</a:t>
            </a:r>
            <a:r>
              <a:rPr lang="en-US" dirty="0" smtClean="0"/>
              <a:t> </a:t>
            </a:r>
            <a:r>
              <a:rPr lang="ru-RU" dirty="0" smtClean="0"/>
              <a:t>где </a:t>
            </a:r>
            <a:r>
              <a:rPr lang="ru-RU" dirty="0"/>
              <a:t>в данный момент наиболее удобно знакомиться, изучать представителей фауны из списка </a:t>
            </a:r>
            <a:r>
              <a:rPr lang="ru-RU" dirty="0" smtClean="0"/>
              <a:t>вашего</a:t>
            </a:r>
            <a:r>
              <a:rPr lang="en-US" dirty="0" smtClean="0"/>
              <a:t> </a:t>
            </a:r>
            <a:r>
              <a:rPr lang="ru-RU" dirty="0" smtClean="0"/>
              <a:t>домашнего </a:t>
            </a:r>
            <a:r>
              <a:rPr lang="ru-RU" dirty="0"/>
              <a:t>задания или из тех животных, кого вы больше всего хотели бы навестить.</a:t>
            </a:r>
          </a:p>
          <a:p>
            <a:r>
              <a:rPr lang="ru-RU" dirty="0"/>
              <a:t>Система построена на базе веб-камер с использованием технологии технического зрения, которую </a:t>
            </a:r>
            <a:r>
              <a:rPr lang="ru-RU" dirty="0" smtClean="0"/>
              <a:t>мы</a:t>
            </a:r>
            <a:r>
              <a:rPr lang="en-US" dirty="0" smtClean="0"/>
              <a:t> </a:t>
            </a:r>
            <a:r>
              <a:rPr lang="ru-RU" dirty="0" smtClean="0"/>
              <a:t>реализуем </a:t>
            </a:r>
            <a:r>
              <a:rPr lang="ru-RU" dirty="0"/>
              <a:t>с помощью библиотеки </a:t>
            </a:r>
            <a:r>
              <a:rPr lang="ru-RU" dirty="0" err="1"/>
              <a:t>OpenCV</a:t>
            </a:r>
            <a:r>
              <a:rPr lang="ru-RU" dirty="0"/>
              <a:t> для </a:t>
            </a:r>
            <a:r>
              <a:rPr lang="ru-RU" dirty="0" err="1"/>
              <a:t>Python</a:t>
            </a:r>
            <a:r>
              <a:rPr lang="ru-RU" dirty="0"/>
              <a:t>. Мобильное приложение разработано </a:t>
            </a:r>
            <a:r>
              <a:rPr lang="ru-RU" dirty="0" smtClean="0"/>
              <a:t>с</a:t>
            </a:r>
            <a:r>
              <a:rPr lang="en-US" dirty="0" smtClean="0"/>
              <a:t> </a:t>
            </a:r>
            <a:r>
              <a:rPr lang="ru-RU" dirty="0" smtClean="0"/>
              <a:t>использованием </a:t>
            </a:r>
            <a:r>
              <a:rPr lang="ru-RU" dirty="0"/>
              <a:t>технологии </a:t>
            </a:r>
            <a:r>
              <a:rPr lang="ru-RU" dirty="0" err="1"/>
              <a:t>App</a:t>
            </a:r>
            <a:r>
              <a:rPr lang="ru-RU" dirty="0"/>
              <a:t> </a:t>
            </a:r>
            <a:r>
              <a:rPr lang="ru-RU" dirty="0" err="1"/>
              <a:t>Inventor</a:t>
            </a:r>
            <a:r>
              <a:rPr lang="ru-RU" dirty="0"/>
              <a:t>. Мобильное приложение позволяет </a:t>
            </a:r>
            <a:r>
              <a:rPr lang="ru-RU" dirty="0" smtClean="0"/>
              <a:t>передавать</a:t>
            </a:r>
            <a:r>
              <a:rPr lang="en-US" dirty="0" smtClean="0"/>
              <a:t> </a:t>
            </a:r>
            <a:r>
              <a:rPr lang="ru-RU" dirty="0" smtClean="0"/>
              <a:t>кратчайший </a:t>
            </a:r>
            <a:r>
              <a:rPr lang="ru-RU" dirty="0"/>
              <a:t>маршрут электрокару, сделанному на базе </a:t>
            </a:r>
            <a:r>
              <a:rPr lang="ru-RU" dirty="0" err="1"/>
              <a:t>Mindstorms</a:t>
            </a:r>
            <a:r>
              <a:rPr lang="ru-RU" dirty="0"/>
              <a:t> Ev3.</a:t>
            </a:r>
          </a:p>
          <a:p>
            <a:r>
              <a:rPr lang="ru-RU" dirty="0"/>
              <a:t>Макет зоопарка мы делали из фанеры, подручных материалов и реалистичных зверей из нашей коллекции.</a:t>
            </a:r>
          </a:p>
          <a:p>
            <a:r>
              <a:rPr lang="ru-RU" dirty="0"/>
              <a:t>«Оживляли макет» с помощью моторов и элементов конструктора </a:t>
            </a:r>
            <a:r>
              <a:rPr lang="ru-RU" dirty="0" err="1"/>
              <a:t>Lego</a:t>
            </a:r>
            <a:r>
              <a:rPr lang="ru-RU" dirty="0"/>
              <a:t> </a:t>
            </a:r>
            <a:r>
              <a:rPr lang="ru-RU" dirty="0" err="1"/>
              <a:t>Mindstorms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365104"/>
            <a:ext cx="2498138" cy="207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8120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</TotalTime>
  <Words>257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Остин</vt:lpstr>
      <vt:lpstr>SmartZoo</vt:lpstr>
      <vt:lpstr>Презентация PowerPoint</vt:lpstr>
      <vt:lpstr>Описание и технические характеристики проекта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SmartZoo</dc:title>
  <dc:creator>Лиза</dc:creator>
  <cp:lastModifiedBy>Лиза</cp:lastModifiedBy>
  <cp:revision>2</cp:revision>
  <dcterms:created xsi:type="dcterms:W3CDTF">2019-10-15T11:01:38Z</dcterms:created>
  <dcterms:modified xsi:type="dcterms:W3CDTF">2019-10-15T11:17:49Z</dcterms:modified>
</cp:coreProperties>
</file>