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07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471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125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95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5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13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075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02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5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14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2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4454" y="2099284"/>
            <a:ext cx="5690216" cy="1618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Основные цели и задачи проекта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4454" y="3959513"/>
            <a:ext cx="45221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Цель проекта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создать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систему для упрощения, удешевления и ускорения ведения бизнеса в сфере логистике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7130781" y="1633735"/>
            <a:ext cx="4581852" cy="156966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Актуальность проекта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90509" y="3297491"/>
            <a:ext cx="45221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Сейчас существуют тенденции в увеличении промышленного рынка AS/RS — автоматизированные системы хранения и изъятия грузов. По оценке в период между 2015 и 2020 годом рынок AS/RS должен выросте на 10.29 %. Так же сами затраты времени работы автоматизированного склада по сравнению с простым должны снизится на 55%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0" y="560720"/>
            <a:ext cx="12192000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Основные задачи и актуальность проекта 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42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7986733" y="4867155"/>
            <a:ext cx="2332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Робот-погрузчик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0" y="210588"/>
            <a:ext cx="12192000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Техническое описание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456167" y="1146580"/>
            <a:ext cx="9175812" cy="2598144"/>
            <a:chOff x="431317" y="1159209"/>
            <a:chExt cx="8704659" cy="2342216"/>
          </a:xfrm>
        </p:grpSpPr>
        <p:sp>
          <p:nvSpPr>
            <p:cNvPr id="14" name="Заголовок 3"/>
            <p:cNvSpPr txBox="1">
              <a:spLocks/>
            </p:cNvSpPr>
            <p:nvPr/>
          </p:nvSpPr>
          <p:spPr>
            <a:xfrm>
              <a:off x="7032565" y="1708911"/>
              <a:ext cx="2103411" cy="646331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ru-RU" sz="1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Основная функция</a:t>
              </a:r>
              <a:endPara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0" name="Заголовок 3"/>
            <p:cNvSpPr txBox="1">
              <a:spLocks/>
            </p:cNvSpPr>
            <p:nvPr/>
          </p:nvSpPr>
          <p:spPr>
            <a:xfrm>
              <a:off x="7030306" y="2346915"/>
              <a:ext cx="2071847" cy="707886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ru-RU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Сортировка и упаковка товара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431317" y="1159209"/>
              <a:ext cx="6790615" cy="2342216"/>
              <a:chOff x="583076" y="1041585"/>
              <a:chExt cx="6790615" cy="2516278"/>
            </a:xfrm>
          </p:grpSpPr>
          <p:sp>
            <p:nvSpPr>
              <p:cNvPr id="13" name="Заголовок 3"/>
              <p:cNvSpPr txBox="1">
                <a:spLocks/>
              </p:cNvSpPr>
              <p:nvPr/>
            </p:nvSpPr>
            <p:spPr>
              <a:xfrm>
                <a:off x="4771506" y="1041585"/>
                <a:ext cx="2602185" cy="4298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ru-RU" sz="20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Робот-сортировщик</a:t>
                </a:r>
                <a:endParaRPr lang="ru-RU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6" name="Заголовок 3"/>
              <p:cNvSpPr txBox="1">
                <a:spLocks/>
              </p:cNvSpPr>
              <p:nvPr/>
            </p:nvSpPr>
            <p:spPr>
              <a:xfrm>
                <a:off x="4771506" y="1462420"/>
                <a:ext cx="2412820" cy="208308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ru-RU" sz="20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Технические </a:t>
                </a:r>
                <a:r>
                  <a:rPr lang="ru-RU" sz="20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характеристики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ru-RU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Платформа</a:t>
                </a:r>
                <a:r>
                  <a:rPr lang="en-GB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: ev3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ru-RU" sz="2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Используемые  датчики</a:t>
                </a:r>
                <a:r>
                  <a:rPr lang="en-GB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: </a:t>
                </a:r>
                <a:r>
                  <a:rPr lang="ru-RU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</a:t>
                </a: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:r>
                  <a:rPr lang="ru-RU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инфракрасный, веб </a:t>
                </a:r>
                <a:r>
                  <a:rPr lang="ru-RU" sz="2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камера</a:t>
                </a:r>
                <a:endPara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3076" y="1041585"/>
                <a:ext cx="4188429" cy="2516278"/>
              </a:xfrm>
              <a:prstGeom prst="rect">
                <a:avLst/>
              </a:prstGeom>
            </p:spPr>
          </p:pic>
        </p:grpSp>
      </p:grpSp>
      <p:grpSp>
        <p:nvGrpSpPr>
          <p:cNvPr id="15" name="Группа 14"/>
          <p:cNvGrpSpPr/>
          <p:nvPr/>
        </p:nvGrpSpPr>
        <p:grpSpPr>
          <a:xfrm>
            <a:off x="1359607" y="4035688"/>
            <a:ext cx="6465089" cy="2287867"/>
            <a:chOff x="4368814" y="4094580"/>
            <a:chExt cx="6465089" cy="2287867"/>
          </a:xfrm>
        </p:grpSpPr>
        <p:sp>
          <p:nvSpPr>
            <p:cNvPr id="6" name="Заголовок 3"/>
            <p:cNvSpPr txBox="1">
              <a:spLocks/>
            </p:cNvSpPr>
            <p:nvPr/>
          </p:nvSpPr>
          <p:spPr>
            <a:xfrm>
              <a:off x="4368814" y="4164065"/>
              <a:ext cx="2300936" cy="369332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ru-RU" sz="1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Основная функция</a:t>
              </a:r>
              <a:endPara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Заголовок 3"/>
            <p:cNvSpPr txBox="1">
              <a:spLocks/>
            </p:cNvSpPr>
            <p:nvPr/>
          </p:nvSpPr>
          <p:spPr>
            <a:xfrm>
              <a:off x="4400377" y="4602882"/>
              <a:ext cx="2269373" cy="1015663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ru-RU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Перемещение товара по складу</a:t>
              </a:r>
            </a:p>
            <a:p>
              <a:pPr marL="342900" indent="-342900" algn="ctr">
                <a:buFont typeface="Arial" panose="020B0604020202020204" pitchFamily="34" charset="0"/>
                <a:buChar char="•"/>
              </a:pPr>
              <a:endParaRPr lang="ru-RU" sz="2000" dirty="0"/>
            </a:p>
          </p:txBody>
        </p:sp>
        <p:sp>
          <p:nvSpPr>
            <p:cNvPr id="11" name="Заголовок 3"/>
            <p:cNvSpPr txBox="1">
              <a:spLocks/>
            </p:cNvSpPr>
            <p:nvPr/>
          </p:nvSpPr>
          <p:spPr>
            <a:xfrm>
              <a:off x="6669750" y="4094580"/>
              <a:ext cx="2494536" cy="2246769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ru-RU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Технические </a:t>
              </a:r>
              <a:r>
                <a:rPr lang="ru-RU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характеристики</a:t>
              </a:r>
              <a:endPara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ru-RU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Платформа</a:t>
              </a:r>
              <a:r>
                <a:rPr lang="en-GB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: ev3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ru-RU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Используемые датчики</a:t>
              </a:r>
              <a:r>
                <a:rPr lang="en-GB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: 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 </a:t>
              </a:r>
              <a:r>
                <a:rPr lang="ru-RU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датчика </a:t>
              </a:r>
              <a:r>
                <a:rPr lang="ru-RU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освещенности</a:t>
              </a:r>
              <a:endPara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48" r="36269"/>
            <a:stretch/>
          </p:blipFill>
          <p:spPr>
            <a:xfrm>
              <a:off x="9164286" y="4096447"/>
              <a:ext cx="1669617" cy="228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2054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5948"/>
            <a:ext cx="12192000" cy="71212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Использованное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оборудование и технологии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996441"/>
            <a:ext cx="12191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оборудование</a:t>
            </a: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593" y="3269010"/>
            <a:ext cx="12191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Программная часть</a:t>
            </a: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00" y="1453106"/>
            <a:ext cx="1333636" cy="13336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53616" y="2867379"/>
            <a:ext cx="17524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Микроконтроллер </a:t>
            </a:r>
            <a:r>
              <a:rPr lang="en-GB" sz="1200" dirty="0"/>
              <a:t>ev3</a:t>
            </a:r>
            <a:endParaRPr lang="ru-RU" sz="1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970" y="1568410"/>
            <a:ext cx="1237417" cy="123741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760290" y="2867379"/>
            <a:ext cx="18687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Wi-fi</a:t>
            </a:r>
            <a:r>
              <a:rPr lang="en-GB" sz="1200" dirty="0"/>
              <a:t> </a:t>
            </a:r>
            <a:r>
              <a:rPr lang="ru-RU" sz="1200" dirty="0"/>
              <a:t>модуль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22" y="1675224"/>
            <a:ext cx="1367429" cy="111151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158978" y="2858448"/>
            <a:ext cx="17001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/>
              <a:t>USB </a:t>
            </a:r>
            <a:r>
              <a:rPr lang="ru-RU" sz="1200" dirty="0"/>
              <a:t>камера</a:t>
            </a:r>
          </a:p>
        </p:txBody>
      </p:sp>
      <p:pic>
        <p:nvPicPr>
          <p:cNvPr id="1026" name="Picture 2" descr="Картинки по запросу датчики ev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869" y="1542739"/>
            <a:ext cx="2217418" cy="128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датчики ev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7633" y="1559020"/>
            <a:ext cx="2325456" cy="128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297429" y="2831498"/>
            <a:ext cx="20566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Датчик освещенности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721349" y="2861212"/>
            <a:ext cx="23254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ИК освещенности</a:t>
            </a:r>
            <a:endParaRPr lang="ru-RU" sz="1200" dirty="0"/>
          </a:p>
        </p:txBody>
      </p:sp>
      <p:pic>
        <p:nvPicPr>
          <p:cNvPr id="1034" name="Picture 10" descr="Похожее изображение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7" y="3997066"/>
            <a:ext cx="885654" cy="88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882563" y="5045699"/>
            <a:ext cx="12846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Самообучаемая нейронная сеть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64" y="3842973"/>
            <a:ext cx="1030853" cy="1030853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382091" y="5045699"/>
            <a:ext cx="1182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Язык программирование </a:t>
            </a:r>
            <a:r>
              <a:rPr lang="en-GB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Python</a:t>
            </a:r>
          </a:p>
        </p:txBody>
      </p:sp>
      <p:pic>
        <p:nvPicPr>
          <p:cNvPr id="1036" name="Picture 12" descr="Картинки по запросу . net framework 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480" y="3956238"/>
            <a:ext cx="967310" cy="96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3932440" y="5138034"/>
            <a:ext cx="10613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.Net8 framework</a:t>
            </a:r>
          </a:p>
        </p:txBody>
      </p:sp>
      <p:pic>
        <p:nvPicPr>
          <p:cNvPr id="1038" name="Picture 14" descr="Картинки по запросу c#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253" y="3868117"/>
            <a:ext cx="1143552" cy="114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5445742" y="5138033"/>
            <a:ext cx="1061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Язык программирование </a:t>
            </a:r>
            <a:r>
              <a:rPr lang="en-GB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C#</a:t>
            </a:r>
          </a:p>
        </p:txBody>
      </p:sp>
      <p:pic>
        <p:nvPicPr>
          <p:cNvPr id="1046" name="Picture 22" descr="Картинки по запросу mssql 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572" y="3947443"/>
            <a:ext cx="1225563" cy="99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7152658" y="5045700"/>
            <a:ext cx="1061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База</a:t>
            </a:r>
            <a:r>
              <a:rPr lang="en-GB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данных </a:t>
            </a:r>
            <a:r>
              <a:rPr lang="en-GB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MSSQL</a:t>
            </a:r>
          </a:p>
        </p:txBody>
      </p:sp>
      <p:pic>
        <p:nvPicPr>
          <p:cNvPr id="1048" name="Picture 24" descr="Картинки по запросу ev3dev 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902" y="3878954"/>
            <a:ext cx="996329" cy="96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8753371" y="5045700"/>
            <a:ext cx="10613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Прошивка </a:t>
            </a:r>
            <a:r>
              <a:rPr lang="en-GB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Ev3dev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998" y="3784295"/>
            <a:ext cx="932362" cy="1148210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10207484" y="5067332"/>
            <a:ext cx="10613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Библиотека </a:t>
            </a:r>
            <a:r>
              <a:rPr lang="en-GB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OpenCV</a:t>
            </a:r>
            <a:endParaRPr lang="en-GB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02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122</TotalTime>
  <Words>155</Words>
  <Application>Microsoft Office PowerPoint</Application>
  <PresentationFormat>Широкоэкранный</PresentationFormat>
  <Paragraphs>33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Corbel</vt:lpstr>
      <vt:lpstr>Базис</vt:lpstr>
      <vt:lpstr>Основные цели и задачи проекта</vt:lpstr>
      <vt:lpstr>Робот-погрузчик</vt:lpstr>
      <vt:lpstr>Использованное оборудование и технологии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цели и задачи проекта</dc:title>
  <dc:creator>vla skr</dc:creator>
  <cp:lastModifiedBy>vla skr</cp:lastModifiedBy>
  <cp:revision>16</cp:revision>
  <dcterms:created xsi:type="dcterms:W3CDTF">2019-10-03T17:11:06Z</dcterms:created>
  <dcterms:modified xsi:type="dcterms:W3CDTF">2019-10-13T11:20:24Z</dcterms:modified>
</cp:coreProperties>
</file>