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84887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effectLst/>
              </a:rPr>
              <a:t>«Набережная Система Помощи Автоматизированная Спасательная (СПАС)»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18" y="3573016"/>
            <a:ext cx="5382078" cy="30243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dirty="0">
                <a:solidFill>
                  <a:srgbClr val="FFFF00"/>
                </a:solidFill>
              </a:rPr>
              <a:t>Цель:</a:t>
            </a:r>
            <a:r>
              <a:rPr lang="ru-RU" b="1" dirty="0"/>
              <a:t> </a:t>
            </a:r>
            <a:endParaRPr lang="ru-RU" dirty="0"/>
          </a:p>
          <a:p>
            <a:pPr algn="l"/>
            <a:r>
              <a:rPr lang="ru-RU" dirty="0"/>
              <a:t>Создать модель роботизированной системы спасения утопающих и управления системами набережной «Набережная СПАС</a:t>
            </a:r>
            <a:r>
              <a:rPr lang="ru-RU" dirty="0" smtClean="0"/>
              <a:t>».</a:t>
            </a:r>
            <a:endParaRPr lang="ru-RU" dirty="0"/>
          </a:p>
          <a:p>
            <a:pPr algn="l"/>
            <a:r>
              <a:rPr lang="ru-RU" b="1" dirty="0">
                <a:solidFill>
                  <a:srgbClr val="FFFF00"/>
                </a:solidFill>
              </a:rPr>
              <a:t>Задачи:</a:t>
            </a:r>
            <a:endParaRPr lang="ru-RU" dirty="0">
              <a:solidFill>
                <a:srgbClr val="FFFF00"/>
              </a:solidFill>
            </a:endParaRPr>
          </a:p>
          <a:p>
            <a:pPr algn="l"/>
            <a:r>
              <a:rPr lang="ru-RU" dirty="0"/>
              <a:t>- спроектировать и собрать модель «Набережная СПАС», используя контроллеры, моторы, датчики </a:t>
            </a:r>
            <a:r>
              <a:rPr lang="en-US" dirty="0" smtClean="0"/>
              <a:t>NXT</a:t>
            </a:r>
            <a:r>
              <a:rPr lang="ru-RU" dirty="0" smtClean="0"/>
              <a:t>, контроллер </a:t>
            </a:r>
            <a:r>
              <a:rPr lang="en-US" dirty="0"/>
              <a:t>EVA</a:t>
            </a:r>
            <a:r>
              <a:rPr lang="ru-RU" dirty="0" smtClean="0"/>
              <a:t>3, </a:t>
            </a:r>
            <a:r>
              <a:rPr lang="ru-RU" dirty="0"/>
              <a:t>детали конструкторов </a:t>
            </a:r>
            <a:r>
              <a:rPr lang="ru-RU" dirty="0" err="1"/>
              <a:t>Лего</a:t>
            </a:r>
            <a:r>
              <a:rPr lang="ru-RU" dirty="0"/>
              <a:t> и другие материалы;</a:t>
            </a:r>
          </a:p>
          <a:p>
            <a:pPr algn="l"/>
            <a:r>
              <a:rPr lang="ru-RU" dirty="0"/>
              <a:t>- запрограммировать модель СПАС на автоматическое срабатывание системы спасения и оповещения, при падении человека с набережной, запрограммировать автоматическую систему освещения (и уборки) набережной;</a:t>
            </a:r>
          </a:p>
          <a:p>
            <a:pPr marL="457200" indent="-457200" algn="l">
              <a:buFontTx/>
              <a:buChar char="-"/>
            </a:pPr>
            <a:r>
              <a:rPr lang="ru-RU" dirty="0" smtClean="0"/>
              <a:t>провести </a:t>
            </a:r>
            <a:r>
              <a:rPr lang="ru-RU" dirty="0"/>
              <a:t>тестирование модели, отладить работу модели</a:t>
            </a:r>
            <a:r>
              <a:rPr lang="ru-RU" dirty="0" smtClean="0"/>
              <a:t>.</a:t>
            </a:r>
          </a:p>
        </p:txBody>
      </p:sp>
      <p:pic>
        <p:nvPicPr>
          <p:cNvPr id="1027" name="Picture 3" descr="F:\изображение_viber_2019-07-01_10-29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" y="1196752"/>
            <a:ext cx="2297228" cy="17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изображение_viber_2019-07-01_10-38-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53" y="1891998"/>
            <a:ext cx="1308091" cy="174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epstore.ru/2380-thickbox_default/vnimanie-krutoj-bereg-vozmozhno-padenie-v-vod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66" y="1476974"/>
            <a:ext cx="1859360" cy="185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im0-tub-ru.yandex.net/i?id=018ec61d4cd4846da5cd0c634ba206ac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50532"/>
            <a:ext cx="1411692" cy="141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cccccccccccccccccccccccc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58" y="1124744"/>
            <a:ext cx="1549171" cy="20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F:\изображение_viber_2019-09-30_18-59-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5907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14098" y="3253629"/>
            <a:ext cx="382239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Спасает, оповещает, освещает, убирает.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8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620688"/>
            <a:ext cx="2602632" cy="12264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0687" y="116632"/>
            <a:ext cx="3973803" cy="6624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сожалению, регулярно происходят случаи падения людей с парапета набережной в реку, после чего людям не удается спастись из-за сильного течения реки и невозможности самостоятельно забраться обратно. Из-за большой протяженности набережной, помощь не всегда может подоспеть вовремя.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Набережная СПАС» с помощью датчиков УЗ будет оперативно обнаруживать падение человека с парапета, включать систему автоматических страховочных сеток и подавать сигнал на пульт спасателя.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 хозяйственное обслуживание набережной требует большого количества рабочих рук, освещение набережной не связанно с естественным освещением, а включается по времени, что приводит к низкой освещенности в сумерки, и повышает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травмоопасность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«Набережная СПАС» так же автоматически включает искусственное освещение при низком естественном освещении и проводит чистку тротуаров и парапетов набережной.</a:t>
            </a:r>
          </a:p>
        </p:txBody>
      </p:sp>
      <p:pic>
        <p:nvPicPr>
          <p:cNvPr id="2050" name="Picture 2" descr="F:\изображение_viber_2019-09-30_19-08-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9" y="321205"/>
            <a:ext cx="1601350" cy="213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ееееееееееееееееееееееееееееее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5" r="15590"/>
          <a:stretch/>
        </p:blipFill>
        <p:spPr bwMode="auto">
          <a:xfrm>
            <a:off x="1802629" y="372141"/>
            <a:ext cx="1613752" cy="201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бббббббббббббббббббб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5" t="18767" r="22627" b="11326"/>
          <a:stretch/>
        </p:blipFill>
        <p:spPr bwMode="auto">
          <a:xfrm>
            <a:off x="3416381" y="404442"/>
            <a:ext cx="1574306" cy="19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1279" y="2564904"/>
            <a:ext cx="3312368" cy="32403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</a:rPr>
              <a:t>Команда 10 на 13:</a:t>
            </a:r>
          </a:p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Маркова Екатерина Сергеевна  </a:t>
            </a:r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главный конструктор и оформитель7 класс</a:t>
            </a:r>
          </a:p>
          <a:p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Шайко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Леонид Викторович </a:t>
            </a:r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главный программист 7 класс</a:t>
            </a:r>
          </a:p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Маркова Елена Сергеевна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второй конструктор, 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помошник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программиста 4 класс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Маркова Ирина Александровна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2" b="13737"/>
          <a:stretch/>
        </p:blipFill>
        <p:spPr>
          <a:xfrm>
            <a:off x="4023067" y="3356992"/>
            <a:ext cx="967620" cy="720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10010"/>
          <a:stretch/>
        </p:blipFill>
        <p:spPr>
          <a:xfrm>
            <a:off x="3559426" y="2535557"/>
            <a:ext cx="1100831" cy="974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" r="6160" b="40549"/>
          <a:stretch/>
        </p:blipFill>
        <p:spPr>
          <a:xfrm>
            <a:off x="3713796" y="4203092"/>
            <a:ext cx="1281822" cy="983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1942" r="10992" b="13010"/>
          <a:stretch/>
        </p:blipFill>
        <p:spPr>
          <a:xfrm>
            <a:off x="3971485" y="5301208"/>
            <a:ext cx="82672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857" y="3326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400" y="2134187"/>
            <a:ext cx="8229600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F:\изображение_viber_2019-09-30_18-40-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7614" r="14023" b="20217"/>
          <a:stretch/>
        </p:blipFill>
        <p:spPr bwMode="auto">
          <a:xfrm>
            <a:off x="3410994" y="2127680"/>
            <a:ext cx="2174412" cy="127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изображение_viber_2019-09-30_18-40-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4" t="22313" r="11621" b="23733"/>
          <a:stretch/>
        </p:blipFill>
        <p:spPr bwMode="auto">
          <a:xfrm>
            <a:off x="6616702" y="5459141"/>
            <a:ext cx="2086252" cy="118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изображение_viber_2019-09-30_20-26-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t="29786" b="14277"/>
          <a:stretch/>
        </p:blipFill>
        <p:spPr bwMode="auto">
          <a:xfrm>
            <a:off x="99942" y="4941168"/>
            <a:ext cx="3311052" cy="14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изображение_viber_2019-09-30_22-04-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1" b="43445"/>
          <a:stretch/>
        </p:blipFill>
        <p:spPr bwMode="auto">
          <a:xfrm>
            <a:off x="5868144" y="2242743"/>
            <a:ext cx="3024336" cy="6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изображение_viber_2019-09-30_18-40-3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4" r="7063" b="29616"/>
          <a:stretch/>
        </p:blipFill>
        <p:spPr bwMode="auto">
          <a:xfrm>
            <a:off x="3595991" y="5562777"/>
            <a:ext cx="2647169" cy="12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116" y="2108312"/>
            <a:ext cx="2736304" cy="2272814"/>
          </a:xfrm>
          <a:prstGeom prst="rect">
            <a:avLst/>
          </a:prstGeom>
          <a:solidFill>
            <a:srgbClr val="F8F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Главный контроллер ждет срабатывания одного из датчиков УЗ. По сигналу УЗ запускает нужные для сработавшей секции моторы. Отправляет письма двум подчиненным контроллерам.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6341" y="575446"/>
            <a:ext cx="2483286" cy="1440160"/>
          </a:xfrm>
          <a:prstGeom prst="rect">
            <a:avLst/>
          </a:prstGeom>
          <a:solidFill>
            <a:srgbClr val="F8F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1 подчиненный контроллер включает нужные моторы для поднятия нужных сеток в секциях.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9006" y="3556243"/>
            <a:ext cx="2719177" cy="1944216"/>
          </a:xfrm>
          <a:prstGeom prst="rect">
            <a:avLst/>
          </a:prstGeom>
          <a:solidFill>
            <a:srgbClr val="F8F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2 подчиненный контроллер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(пульт спасателя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включает сигнал тревоги и выводит на экран информацию о тот в какой секции сработал датчик. (т.е. упал человек)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145463">
            <a:off x="2210480" y="1174185"/>
            <a:ext cx="744327" cy="5824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652312">
            <a:off x="2814177" y="3894058"/>
            <a:ext cx="744327" cy="5824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35197" y="3406710"/>
            <a:ext cx="2449262" cy="1948832"/>
          </a:xfrm>
          <a:prstGeom prst="rect">
            <a:avLst/>
          </a:prstGeom>
          <a:solidFill>
            <a:srgbClr val="F8F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Контроллер 4 с датчиком освещенности отвечает за освещение набережной, которое включается , когда на улице начинает темнеть.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476672"/>
            <a:ext cx="2520280" cy="1631640"/>
          </a:xfrm>
          <a:prstGeom prst="rect">
            <a:avLst/>
          </a:prstGeom>
          <a:solidFill>
            <a:srgbClr val="F8F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Беспилотный уборщик чистит дорожки и парапет набережной, останавливается перед человеком.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366</Words>
  <Application>Microsoft Office PowerPoint</Application>
  <PresentationFormat>Экран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«Набережная Система Помощи Автоматизированная Спасательная (СПАС)»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«Набережная Система Помощи Автоматизированная Спасательная (СПАС)» </dc:title>
  <cp:lastModifiedBy>15</cp:lastModifiedBy>
  <cp:revision>20</cp:revision>
  <dcterms:modified xsi:type="dcterms:W3CDTF">2019-10-08T12:34:35Z</dcterms:modified>
</cp:coreProperties>
</file>