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085184"/>
            <a:ext cx="8210774" cy="14255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Участники проекта:</a:t>
            </a:r>
          </a:p>
          <a:p>
            <a:pPr algn="r"/>
            <a:r>
              <a:rPr lang="ru-RU" dirty="0" err="1" smtClean="0"/>
              <a:t>Шелехов</a:t>
            </a:r>
            <a:r>
              <a:rPr lang="ru-RU" dirty="0" smtClean="0"/>
              <a:t> Сергей, </a:t>
            </a:r>
            <a:r>
              <a:rPr lang="ru-RU" dirty="0" err="1" smtClean="0"/>
              <a:t>Потребич</a:t>
            </a:r>
            <a:r>
              <a:rPr lang="ru-RU" dirty="0" smtClean="0"/>
              <a:t> Павел, Можаев Илья</a:t>
            </a:r>
          </a:p>
          <a:p>
            <a:pPr algn="r"/>
            <a:r>
              <a:rPr lang="ru-RU" dirty="0" smtClean="0"/>
              <a:t>Руководители:</a:t>
            </a:r>
          </a:p>
          <a:p>
            <a:pPr algn="r"/>
            <a:r>
              <a:rPr lang="ru-RU" dirty="0" err="1"/>
              <a:t>Широколобов</a:t>
            </a:r>
            <a:r>
              <a:rPr lang="ru-RU" dirty="0"/>
              <a:t> Илья Юрьевич </a:t>
            </a:r>
            <a:r>
              <a:rPr lang="ru-RU" dirty="0" smtClean="0"/>
              <a:t>, </a:t>
            </a:r>
            <a:r>
              <a:rPr lang="ru-RU" dirty="0" err="1" smtClean="0"/>
              <a:t>Мерецкая</a:t>
            </a:r>
            <a:r>
              <a:rPr lang="ru-RU" dirty="0" smtClean="0"/>
              <a:t> Анастасия Алексеевна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488832" cy="136815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Робот</a:t>
            </a:r>
            <a:br>
              <a:rPr lang="ru-RU" sz="4000" dirty="0" smtClean="0"/>
            </a:br>
            <a:r>
              <a:rPr lang="ru-RU" sz="4000" dirty="0" smtClean="0"/>
              <a:t>«Умная антикварная лавка»</a:t>
            </a:r>
            <a:endParaRPr lang="ru-RU" sz="4000" dirty="0"/>
          </a:p>
        </p:txBody>
      </p:sp>
      <p:pic>
        <p:nvPicPr>
          <p:cNvPr id="4" name="image9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602564" y="1918319"/>
            <a:ext cx="4104929" cy="307869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716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1124744"/>
            <a:ext cx="6696744" cy="1080120"/>
          </a:xfrm>
        </p:spPr>
        <p:txBody>
          <a:bodyPr/>
          <a:lstStyle/>
          <a:p>
            <a:r>
              <a:rPr lang="ru-RU" dirty="0" smtClean="0"/>
              <a:t>Проигрыватель, хранилище </a:t>
            </a:r>
            <a:r>
              <a:rPr lang="ru-RU" dirty="0"/>
              <a:t>пластинок и </a:t>
            </a:r>
            <a:r>
              <a:rPr lang="ru-RU" dirty="0" smtClean="0"/>
              <a:t>манипулятор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Состав робота</a:t>
            </a:r>
            <a:endParaRPr lang="ru-RU" dirty="0"/>
          </a:p>
        </p:txBody>
      </p:sp>
      <p:pic>
        <p:nvPicPr>
          <p:cNvPr id="8" name="image16.pn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2051720" y="2492896"/>
            <a:ext cx="5160574" cy="387042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391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87624" y="1412776"/>
            <a:ext cx="6768752" cy="639762"/>
          </a:xfrm>
        </p:spPr>
        <p:txBody>
          <a:bodyPr/>
          <a:lstStyle/>
          <a:p>
            <a:r>
              <a:rPr lang="ru-RU" dirty="0" smtClean="0"/>
              <a:t>Рабочее </a:t>
            </a:r>
            <a:r>
              <a:rPr lang="ru-RU" dirty="0" smtClean="0"/>
              <a:t>место и место отдыха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Состав робота</a:t>
            </a:r>
            <a:endParaRPr lang="ru-RU" dirty="0"/>
          </a:p>
        </p:txBody>
      </p:sp>
      <p:pic>
        <p:nvPicPr>
          <p:cNvPr id="10" name="image22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00672" y="2348880"/>
            <a:ext cx="5424822" cy="406879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606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</TotalTime>
  <Words>36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Робот «Умная антикварная лавка»</vt:lpstr>
      <vt:lpstr>Состав робота</vt:lpstr>
      <vt:lpstr>Состав робота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 «Умная антикварная лавка»</dc:title>
  <dc:creator>Сергей</dc:creator>
  <cp:lastModifiedBy>Сергей</cp:lastModifiedBy>
  <cp:revision>6</cp:revision>
  <dcterms:created xsi:type="dcterms:W3CDTF">2019-10-01T18:50:35Z</dcterms:created>
  <dcterms:modified xsi:type="dcterms:W3CDTF">2019-10-01T19:44:16Z</dcterms:modified>
</cp:coreProperties>
</file>