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Цели и </a:t>
            </a:r>
            <a:r>
              <a:rPr lang="ru-RU" b="1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Цель проекта</a:t>
            </a:r>
            <a:r>
              <a:rPr lang="ru-RU" dirty="0"/>
              <a:t> – создание модели кабинета для </a:t>
            </a:r>
            <a:r>
              <a:rPr lang="ru-RU" dirty="0" err="1"/>
              <a:t>скринингового</a:t>
            </a:r>
            <a:r>
              <a:rPr lang="ru-RU" dirty="0"/>
              <a:t> обследования здоровья школьников.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Для достижения поставленной цели требуется решить следующие задачи:</a:t>
            </a:r>
          </a:p>
          <a:p>
            <a:pPr lvl="0"/>
            <a:r>
              <a:rPr lang="ru-RU" dirty="0"/>
              <a:t>Обзор аналогов</a:t>
            </a:r>
          </a:p>
          <a:p>
            <a:pPr lvl="0"/>
            <a:r>
              <a:rPr lang="ru-RU" dirty="0"/>
              <a:t>Выбор медицинских показателей и способов их автоматического измерения</a:t>
            </a:r>
          </a:p>
          <a:p>
            <a:pPr lvl="0"/>
            <a:r>
              <a:rPr lang="ru-RU" dirty="0"/>
              <a:t>Реализация автоматического измерения выбранных медицинских показателей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0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Схема взаимодействия модулей системы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35385"/>
            <a:ext cx="559117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3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Диаграмма выполнения </a:t>
            </a:r>
            <a:r>
              <a:rPr lang="ru-RU" dirty="0" err="1"/>
              <a:t>скриннингового</a:t>
            </a:r>
            <a:r>
              <a:rPr lang="ru-RU" dirty="0"/>
              <a:t> обследования</a:t>
            </a:r>
          </a:p>
        </p:txBody>
      </p:sp>
      <p:pic>
        <p:nvPicPr>
          <p:cNvPr id="2050" name="Picture 2" descr="C:\Users\USER.SONY-Ultrabook\Dropbox\Lego\WRO_2019\sequence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5985481" cy="510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9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Цели и задачи</vt:lpstr>
      <vt:lpstr>Схема взаимодействия модулей системы</vt:lpstr>
      <vt:lpstr>Диаграмма выполнения скриннингового обследования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 задачи</dc:title>
  <dc:creator>USER</dc:creator>
  <cp:lastModifiedBy>USER</cp:lastModifiedBy>
  <cp:revision>1</cp:revision>
  <dcterms:created xsi:type="dcterms:W3CDTF">2019-09-30T19:01:57Z</dcterms:created>
  <dcterms:modified xsi:type="dcterms:W3CDTF">2019-09-30T19:10:09Z</dcterms:modified>
</cp:coreProperties>
</file>