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6" r:id="rId3"/>
    <p:sldId id="276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6115"/>
    <a:srgbClr val="466422"/>
    <a:srgbClr val="2E4B19"/>
    <a:srgbClr val="648F31"/>
    <a:srgbClr val="547519"/>
    <a:srgbClr val="203511"/>
    <a:srgbClr val="406B23"/>
    <a:srgbClr val="25731B"/>
    <a:srgbClr val="236B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15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30.09.2019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116632"/>
            <a:ext cx="8424936" cy="2129681"/>
          </a:xfrm>
          <a:ln>
            <a:noFill/>
          </a:ln>
        </p:spPr>
        <p:txBody>
          <a:bodyPr>
            <a:noAutofit/>
          </a:bodyPr>
          <a:lstStyle/>
          <a:p>
            <a:pPr>
              <a:defRPr/>
            </a:pPr>
            <a:r>
              <a:rPr lang="tr-TR" sz="3200" b="1" dirty="0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C000"/>
                </a:solidFill>
                <a:cs typeface="Times New Roman" pitchFamily="18" charset="0"/>
              </a:rPr>
              <a:t>NARROW LİNE FOLLOWER</a:t>
            </a:r>
            <a:br>
              <a:rPr lang="tr-TR" sz="3200" b="1" dirty="0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C000"/>
                </a:solidFill>
                <a:cs typeface="Times New Roman" pitchFamily="18" charset="0"/>
              </a:rPr>
            </a:br>
            <a:r>
              <a:rPr lang="tr-TR" sz="3200" b="1" dirty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C000"/>
                </a:solidFill>
                <a:cs typeface="Times New Roman" pitchFamily="18" charset="0"/>
              </a:rPr>
              <a:t/>
            </a:r>
            <a:br>
              <a:rPr lang="tr-TR" sz="3200" b="1" dirty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C000"/>
                </a:solidFill>
                <a:cs typeface="Times New Roman" pitchFamily="18" charset="0"/>
              </a:rPr>
            </a:br>
            <a:r>
              <a:rPr lang="tr-TR" sz="3200" b="1" dirty="0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C000"/>
                </a:solidFill>
                <a:cs typeface="Times New Roman" pitchFamily="18" charset="0"/>
              </a:rPr>
              <a:t>BİLROTEK TEAM</a:t>
            </a:r>
            <a:endParaRPr lang="tr-TR" sz="3200" b="1" dirty="0" smtClean="0">
              <a:ln w="127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FFC000"/>
              </a:solidFill>
              <a:cs typeface="Times New Roman" pitchFamily="18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2411760" y="2420888"/>
            <a:ext cx="40314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Participant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: Kaan AYYILDIZ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Supervisor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: Adem AKKUŞ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E:\YEDEKLER\Arduino ve Projeler(YEDEK)\Proje\Çizgi izleyen\IMG_20190930_20204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914" y="4077072"/>
            <a:ext cx="4075691" cy="2294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E:\YEDEKLER\Arduino ve Projeler(YEDEK)\Proje\Çizgi izleyen\IMG_20190930_20204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353" y="4086552"/>
            <a:ext cx="4075691" cy="2294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02981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6639221" cy="922114"/>
          </a:xfrm>
        </p:spPr>
        <p:txBody>
          <a:bodyPr/>
          <a:lstStyle/>
          <a:p>
            <a:r>
              <a:rPr lang="tr-TR" sz="4000" b="1" dirty="0"/>
              <a:t>Component </a:t>
            </a:r>
            <a:r>
              <a:rPr lang="tr-TR" sz="4000" b="1" dirty="0" err="1"/>
              <a:t>List</a:t>
            </a:r>
            <a:r>
              <a:rPr lang="tr-TR" sz="4000" b="1" dirty="0"/>
              <a:t>: </a:t>
            </a:r>
            <a:endParaRPr lang="tr-TR" sz="4000" dirty="0"/>
          </a:p>
        </p:txBody>
      </p:sp>
      <p:sp>
        <p:nvSpPr>
          <p:cNvPr id="7" name="Metin kutusu 6"/>
          <p:cNvSpPr txBox="1"/>
          <p:nvPr/>
        </p:nvSpPr>
        <p:spPr>
          <a:xfrm>
            <a:off x="755576" y="1700808"/>
            <a:ext cx="83884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/>
              <a:t>-</a:t>
            </a:r>
            <a:r>
              <a:rPr lang="tr-TR" sz="2400" b="1" dirty="0" err="1"/>
              <a:t>Pololu</a:t>
            </a:r>
            <a:r>
              <a:rPr lang="tr-TR" sz="2400" b="1" dirty="0"/>
              <a:t> QTR-8A </a:t>
            </a:r>
            <a:r>
              <a:rPr lang="tr-TR" sz="2400" b="1" dirty="0" err="1"/>
              <a:t>Reflectance</a:t>
            </a:r>
            <a:r>
              <a:rPr lang="tr-TR" sz="2400" b="1" dirty="0"/>
              <a:t> Sensor (8 </a:t>
            </a:r>
            <a:r>
              <a:rPr lang="tr-TR" sz="2400" b="1" dirty="0" err="1"/>
              <a:t>Pieces</a:t>
            </a:r>
            <a:r>
              <a:rPr lang="tr-TR" sz="2400" b="1" dirty="0"/>
              <a:t> </a:t>
            </a:r>
            <a:r>
              <a:rPr lang="tr-TR" sz="2400" b="1" dirty="0" err="1"/>
              <a:t>Reflectance</a:t>
            </a:r>
            <a:r>
              <a:rPr lang="tr-TR" sz="2400" dirty="0"/>
              <a:t> </a:t>
            </a:r>
            <a:r>
              <a:rPr lang="tr-TR" sz="2400" b="1" dirty="0"/>
              <a:t>Sensor) </a:t>
            </a:r>
            <a:endParaRPr lang="tr-TR" sz="2400" dirty="0"/>
          </a:p>
          <a:p>
            <a:r>
              <a:rPr lang="tr-TR" sz="2400" b="1" dirty="0"/>
              <a:t>-L298 Motor Driver </a:t>
            </a:r>
            <a:r>
              <a:rPr lang="tr-TR" sz="2400" b="1" dirty="0" err="1"/>
              <a:t>Card</a:t>
            </a:r>
            <a:r>
              <a:rPr lang="tr-TR" sz="2400" b="1" dirty="0"/>
              <a:t> </a:t>
            </a:r>
            <a:endParaRPr lang="tr-TR" sz="2400" dirty="0"/>
          </a:p>
          <a:p>
            <a:r>
              <a:rPr lang="tr-TR" sz="2400" b="1" dirty="0"/>
              <a:t>-Arduino </a:t>
            </a:r>
            <a:r>
              <a:rPr lang="tr-TR" sz="2400" b="1" dirty="0" err="1"/>
              <a:t>Nano</a:t>
            </a:r>
            <a:r>
              <a:rPr lang="tr-TR" sz="2400" b="1" dirty="0"/>
              <a:t> </a:t>
            </a:r>
            <a:endParaRPr lang="tr-TR" sz="2400" dirty="0"/>
          </a:p>
          <a:p>
            <a:r>
              <a:rPr lang="tr-TR" sz="2400" b="1" dirty="0"/>
              <a:t>-dc12V 2000RPM </a:t>
            </a:r>
            <a:r>
              <a:rPr lang="tr-TR" sz="2400" b="1" dirty="0" err="1"/>
              <a:t>gear</a:t>
            </a:r>
            <a:r>
              <a:rPr lang="tr-TR" sz="2400" dirty="0"/>
              <a:t> </a:t>
            </a:r>
            <a:r>
              <a:rPr lang="tr-TR" sz="2400" b="1" dirty="0"/>
              <a:t>motor </a:t>
            </a:r>
            <a:endParaRPr lang="tr-TR" sz="2400" dirty="0"/>
          </a:p>
          <a:p>
            <a:r>
              <a:rPr lang="tr-TR" sz="2400" b="1" dirty="0"/>
              <a:t>-2000mA 11.7V </a:t>
            </a:r>
            <a:r>
              <a:rPr lang="tr-TR" sz="2400" b="1" dirty="0" err="1"/>
              <a:t>Li-po</a:t>
            </a:r>
            <a:r>
              <a:rPr lang="tr-TR" sz="2400" b="1" dirty="0"/>
              <a:t> </a:t>
            </a:r>
            <a:r>
              <a:rPr lang="tr-TR" sz="2400" b="1" dirty="0" err="1"/>
              <a:t>battery</a:t>
            </a:r>
            <a:r>
              <a:rPr lang="tr-TR" sz="2400" b="1" dirty="0"/>
              <a:t> </a:t>
            </a:r>
            <a:endParaRPr lang="tr-TR" sz="2400" dirty="0"/>
          </a:p>
          <a:p>
            <a:r>
              <a:rPr lang="tr-TR" sz="2400" b="1" dirty="0"/>
              <a:t>-3D Design </a:t>
            </a:r>
            <a:r>
              <a:rPr lang="tr-TR" sz="2400" b="1" dirty="0" err="1"/>
              <a:t>chasis</a:t>
            </a:r>
            <a:r>
              <a:rPr lang="tr-TR" sz="2400" b="1" dirty="0"/>
              <a:t> </a:t>
            </a:r>
            <a:endParaRPr lang="tr-TR" sz="2400" dirty="0"/>
          </a:p>
          <a:p>
            <a:r>
              <a:rPr lang="tr-TR" sz="2400" b="1" dirty="0"/>
              <a:t>-10mm </a:t>
            </a:r>
            <a:r>
              <a:rPr lang="tr-TR" sz="2400" b="1" dirty="0" err="1"/>
              <a:t>wide</a:t>
            </a:r>
            <a:r>
              <a:rPr lang="tr-TR" sz="2400" b="1" dirty="0"/>
              <a:t> 30mm</a:t>
            </a:r>
            <a:r>
              <a:rPr lang="tr-TR" sz="2400" dirty="0"/>
              <a:t> </a:t>
            </a:r>
            <a:r>
              <a:rPr lang="tr-TR" sz="2400" b="1" dirty="0" err="1"/>
              <a:t>diameter</a:t>
            </a:r>
            <a:r>
              <a:rPr lang="tr-TR" sz="2400" b="1" dirty="0"/>
              <a:t> </a:t>
            </a:r>
            <a:r>
              <a:rPr lang="tr-TR" sz="2400" b="1" dirty="0" err="1"/>
              <a:t>rubber</a:t>
            </a:r>
            <a:r>
              <a:rPr lang="tr-TR" sz="2400" b="1" dirty="0"/>
              <a:t> tire</a:t>
            </a:r>
            <a:endParaRPr lang="tr-TR" sz="2400" dirty="0"/>
          </a:p>
          <a:p>
            <a:r>
              <a:rPr lang="tr-TR" sz="2400" b="1" dirty="0"/>
              <a:t>-IR </a:t>
            </a:r>
            <a:r>
              <a:rPr lang="tr-TR" sz="2400" b="1" dirty="0" err="1"/>
              <a:t>Reciever</a:t>
            </a:r>
            <a:r>
              <a:rPr lang="tr-TR" sz="2400" b="1" dirty="0"/>
              <a:t> </a:t>
            </a:r>
            <a:r>
              <a:rPr lang="tr-TR" sz="2400" b="1" dirty="0" err="1"/>
              <a:t>for</a:t>
            </a:r>
            <a:r>
              <a:rPr lang="tr-TR" sz="2400" b="1" dirty="0"/>
              <a:t> </a:t>
            </a:r>
            <a:r>
              <a:rPr lang="tr-TR" sz="2400" b="1" dirty="0" err="1"/>
              <a:t>starting</a:t>
            </a:r>
            <a:endParaRPr lang="tr-TR" sz="2400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90546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229600" cy="1143000"/>
          </a:xfrm>
        </p:spPr>
        <p:txBody>
          <a:bodyPr>
            <a:normAutofit/>
          </a:bodyPr>
          <a:lstStyle/>
          <a:p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Description</a:t>
            </a:r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412776"/>
            <a:ext cx="7632848" cy="42404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Robot </a:t>
            </a:r>
            <a:r>
              <a:rPr lang="tr-TR" dirty="0" err="1"/>
              <a:t>starts</a:t>
            </a:r>
            <a:r>
              <a:rPr lang="tr-TR" dirty="0"/>
              <a:t> </a:t>
            </a:r>
            <a:r>
              <a:rPr lang="tr-TR" dirty="0" err="1"/>
              <a:t>when</a:t>
            </a:r>
            <a:r>
              <a:rPr lang="tr-TR" dirty="0"/>
              <a:t> </a:t>
            </a:r>
            <a:r>
              <a:rPr lang="tr-TR" dirty="0" err="1"/>
              <a:t>recieves</a:t>
            </a:r>
            <a:r>
              <a:rPr lang="tr-TR" dirty="0"/>
              <a:t> IR </a:t>
            </a:r>
            <a:r>
              <a:rPr lang="tr-TR" dirty="0" err="1"/>
              <a:t>signal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remote</a:t>
            </a:r>
            <a:r>
              <a:rPr lang="tr-TR" dirty="0"/>
              <a:t> </a:t>
            </a:r>
            <a:r>
              <a:rPr lang="tr-TR" dirty="0" err="1"/>
              <a:t>control</a:t>
            </a:r>
            <a:r>
              <a:rPr lang="tr-TR" dirty="0"/>
              <a:t> . </a:t>
            </a:r>
            <a:r>
              <a:rPr lang="tr-TR" dirty="0" err="1"/>
              <a:t>It</a:t>
            </a:r>
            <a:r>
              <a:rPr lang="tr-TR" dirty="0"/>
              <a:t> </a:t>
            </a:r>
            <a:r>
              <a:rPr lang="tr-TR" dirty="0" err="1"/>
              <a:t>follows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blcak</a:t>
            </a:r>
            <a:r>
              <a:rPr lang="tr-TR" dirty="0"/>
              <a:t> </a:t>
            </a:r>
            <a:r>
              <a:rPr lang="tr-TR" dirty="0" err="1"/>
              <a:t>line</a:t>
            </a:r>
            <a:r>
              <a:rPr lang="tr-TR" dirty="0"/>
              <a:t> 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white</a:t>
            </a:r>
            <a:r>
              <a:rPr lang="tr-TR" dirty="0"/>
              <a:t> </a:t>
            </a:r>
            <a:r>
              <a:rPr lang="tr-TR" dirty="0" err="1"/>
              <a:t>surface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information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qtr8 </a:t>
            </a:r>
            <a:r>
              <a:rPr lang="tr-TR" dirty="0" err="1"/>
              <a:t>using</a:t>
            </a:r>
            <a:r>
              <a:rPr lang="tr-TR" dirty="0"/>
              <a:t> PID </a:t>
            </a:r>
            <a:r>
              <a:rPr lang="tr-TR" dirty="0" err="1"/>
              <a:t>method</a:t>
            </a:r>
            <a:r>
              <a:rPr lang="tr-TR" dirty="0"/>
              <a:t>.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added</a:t>
            </a:r>
            <a:r>
              <a:rPr lang="tr-TR" dirty="0"/>
              <a:t> mz80 </a:t>
            </a:r>
            <a:r>
              <a:rPr lang="tr-TR" dirty="0" err="1"/>
              <a:t>infrared</a:t>
            </a:r>
            <a:r>
              <a:rPr lang="tr-TR" dirty="0"/>
              <a:t> sensor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any</a:t>
            </a:r>
            <a:r>
              <a:rPr lang="tr-TR" dirty="0"/>
              <a:t> </a:t>
            </a:r>
            <a:r>
              <a:rPr lang="tr-TR" dirty="0" err="1"/>
              <a:t>surprise</a:t>
            </a:r>
            <a:r>
              <a:rPr lang="tr-TR" dirty="0"/>
              <a:t> </a:t>
            </a:r>
            <a:r>
              <a:rPr lang="tr-TR" dirty="0" err="1"/>
              <a:t>task</a:t>
            </a:r>
            <a:r>
              <a:rPr lang="tr-TR" dirty="0"/>
              <a:t>.</a:t>
            </a:r>
          </a:p>
        </p:txBody>
      </p:sp>
      <p:pic>
        <p:nvPicPr>
          <p:cNvPr id="2050" name="Picture 2" descr="E:\YEDEKLER\Arduino ve Projeler(YEDEK)\Proje\Çizgi izleyen\IMG_20190929_18511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077071"/>
            <a:ext cx="3960440" cy="2229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729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259</TotalTime>
  <Words>99</Words>
  <Application>Microsoft Office PowerPoint</Application>
  <PresentationFormat>Ekran Gösterisi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Akış</vt:lpstr>
      <vt:lpstr>NARROW LİNE FOLLOWER  BİLROTEK TEAM</vt:lpstr>
      <vt:lpstr>Component List: </vt:lpstr>
      <vt:lpstr>Description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HITTITES</dc:title>
  <dc:creator>Kaan TR 81</dc:creator>
  <cp:lastModifiedBy>user</cp:lastModifiedBy>
  <cp:revision>45</cp:revision>
  <dcterms:created xsi:type="dcterms:W3CDTF">2018-03-07T18:05:27Z</dcterms:created>
  <dcterms:modified xsi:type="dcterms:W3CDTF">2019-09-30T18:33:10Z</dcterms:modified>
</cp:coreProperties>
</file>