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76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115"/>
    <a:srgbClr val="466422"/>
    <a:srgbClr val="2E4B19"/>
    <a:srgbClr val="648F31"/>
    <a:srgbClr val="547519"/>
    <a:srgbClr val="203511"/>
    <a:srgbClr val="406B23"/>
    <a:srgbClr val="25731B"/>
    <a:srgbClr val="236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16632"/>
            <a:ext cx="8424936" cy="2129681"/>
          </a:xfrm>
          <a:ln>
            <a:noFill/>
          </a:ln>
        </p:spPr>
        <p:txBody>
          <a:bodyPr>
            <a:noAutofit/>
          </a:bodyPr>
          <a:lstStyle/>
          <a:p>
            <a:pPr>
              <a:defRPr/>
            </a:pPr>
            <a:r>
              <a:rPr lang="tr-TR" sz="3200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  <a:t>NARROW LİNE FOLLOWER</a:t>
            </a:r>
            <a:br>
              <a:rPr lang="tr-TR" sz="3200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</a:br>
            <a:r>
              <a:rPr lang="tr-TR" sz="3200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tr-TR" sz="3200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</a:br>
            <a:r>
              <a:rPr lang="tr-TR" sz="3200" b="1" dirty="0" err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  <a:t>Robil</a:t>
            </a:r>
            <a:r>
              <a:rPr lang="tr-TR" sz="3200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  <a:t> TEAM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411760" y="2420888"/>
            <a:ext cx="37221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Participant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 Eylül Topçu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Supervisor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 Adem AKKUŞ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E:\YEDEKLER\Arduino ve Projeler(YEDEK)\Proje\Çizgi izleyen  Eylül\IMG_20190930_1921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574" y="3957033"/>
            <a:ext cx="4896544" cy="275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298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6639221" cy="922114"/>
          </a:xfrm>
        </p:spPr>
        <p:txBody>
          <a:bodyPr/>
          <a:lstStyle/>
          <a:p>
            <a:r>
              <a:rPr lang="tr-TR" sz="4000" b="1" dirty="0"/>
              <a:t>Component </a:t>
            </a:r>
            <a:r>
              <a:rPr lang="tr-TR" sz="4000" b="1" dirty="0" err="1"/>
              <a:t>List</a:t>
            </a:r>
            <a:r>
              <a:rPr lang="tr-TR" sz="4000" b="1" dirty="0"/>
              <a:t>: </a:t>
            </a:r>
            <a:endParaRPr lang="tr-TR" sz="40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755576" y="1700808"/>
            <a:ext cx="83884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-</a:t>
            </a:r>
            <a:r>
              <a:rPr lang="tr-TR" sz="2400" b="1" dirty="0" err="1"/>
              <a:t>Pololu</a:t>
            </a:r>
            <a:r>
              <a:rPr lang="tr-TR" sz="2400" b="1" dirty="0"/>
              <a:t> QTR-8A </a:t>
            </a:r>
            <a:r>
              <a:rPr lang="tr-TR" sz="2400" b="1" dirty="0" err="1"/>
              <a:t>Reflectance</a:t>
            </a:r>
            <a:r>
              <a:rPr lang="tr-TR" sz="2400" b="1" dirty="0"/>
              <a:t> Sensor (8 </a:t>
            </a:r>
            <a:r>
              <a:rPr lang="tr-TR" sz="2400" b="1" dirty="0" err="1"/>
              <a:t>Pieces</a:t>
            </a:r>
            <a:r>
              <a:rPr lang="tr-TR" sz="2400" b="1" dirty="0"/>
              <a:t> </a:t>
            </a:r>
            <a:r>
              <a:rPr lang="tr-TR" sz="2400" b="1" dirty="0" err="1"/>
              <a:t>Reflectance</a:t>
            </a:r>
            <a:r>
              <a:rPr lang="tr-TR" sz="2400" dirty="0"/>
              <a:t> </a:t>
            </a:r>
            <a:r>
              <a:rPr lang="tr-TR" sz="2400" b="1" dirty="0"/>
              <a:t>Sensor) </a:t>
            </a:r>
            <a:endParaRPr lang="tr-TR" sz="2400" dirty="0"/>
          </a:p>
          <a:p>
            <a:r>
              <a:rPr lang="tr-TR" sz="2400" b="1" dirty="0"/>
              <a:t>-L298 Motor Driver </a:t>
            </a:r>
            <a:r>
              <a:rPr lang="tr-TR" sz="2400" b="1" dirty="0" err="1"/>
              <a:t>Card</a:t>
            </a:r>
            <a:r>
              <a:rPr lang="tr-TR" sz="2400" b="1" dirty="0"/>
              <a:t> </a:t>
            </a:r>
            <a:endParaRPr lang="tr-TR" sz="2400" dirty="0"/>
          </a:p>
          <a:p>
            <a:r>
              <a:rPr lang="tr-TR" sz="2400" b="1" dirty="0"/>
              <a:t>-Arduino </a:t>
            </a:r>
            <a:r>
              <a:rPr lang="tr-TR" sz="2400" b="1" dirty="0" err="1"/>
              <a:t>Nano</a:t>
            </a:r>
            <a:r>
              <a:rPr lang="tr-TR" sz="2400" b="1" dirty="0"/>
              <a:t> </a:t>
            </a:r>
            <a:endParaRPr lang="tr-TR" sz="2400" dirty="0"/>
          </a:p>
          <a:p>
            <a:r>
              <a:rPr lang="tr-TR" sz="2400" b="1" dirty="0"/>
              <a:t>-dc12V 2000RPM </a:t>
            </a:r>
            <a:r>
              <a:rPr lang="tr-TR" sz="2400" b="1" dirty="0" err="1"/>
              <a:t>gear</a:t>
            </a:r>
            <a:r>
              <a:rPr lang="tr-TR" sz="2400" dirty="0"/>
              <a:t> </a:t>
            </a:r>
            <a:r>
              <a:rPr lang="tr-TR" sz="2400" b="1" dirty="0"/>
              <a:t>motor </a:t>
            </a:r>
            <a:endParaRPr lang="tr-TR" sz="2400" dirty="0"/>
          </a:p>
          <a:p>
            <a:r>
              <a:rPr lang="tr-TR" sz="2400" b="1" dirty="0"/>
              <a:t>-2000mA 11.7V </a:t>
            </a:r>
            <a:r>
              <a:rPr lang="tr-TR" sz="2400" b="1" dirty="0" err="1"/>
              <a:t>Li-po</a:t>
            </a:r>
            <a:r>
              <a:rPr lang="tr-TR" sz="2400" b="1" dirty="0"/>
              <a:t> </a:t>
            </a:r>
            <a:r>
              <a:rPr lang="tr-TR" sz="2400" b="1" dirty="0" err="1"/>
              <a:t>battery</a:t>
            </a:r>
            <a:r>
              <a:rPr lang="tr-TR" sz="2400" b="1" dirty="0"/>
              <a:t> </a:t>
            </a:r>
            <a:endParaRPr lang="tr-TR" sz="2400" dirty="0"/>
          </a:p>
          <a:p>
            <a:r>
              <a:rPr lang="tr-TR" sz="2400" b="1" dirty="0"/>
              <a:t>-3D Design </a:t>
            </a:r>
            <a:r>
              <a:rPr lang="tr-TR" sz="2400" b="1" dirty="0" err="1"/>
              <a:t>chasis</a:t>
            </a:r>
            <a:r>
              <a:rPr lang="tr-TR" sz="2400" b="1" dirty="0"/>
              <a:t> </a:t>
            </a:r>
            <a:endParaRPr lang="tr-TR" sz="2400" dirty="0"/>
          </a:p>
          <a:p>
            <a:r>
              <a:rPr lang="tr-TR" sz="2400" b="1" dirty="0"/>
              <a:t>-10mm </a:t>
            </a:r>
            <a:r>
              <a:rPr lang="tr-TR" sz="2400" b="1" dirty="0" err="1"/>
              <a:t>wide</a:t>
            </a:r>
            <a:r>
              <a:rPr lang="tr-TR" sz="2400" b="1" dirty="0"/>
              <a:t> 30mm</a:t>
            </a:r>
            <a:r>
              <a:rPr lang="tr-TR" sz="2400" dirty="0"/>
              <a:t> </a:t>
            </a:r>
            <a:r>
              <a:rPr lang="tr-TR" sz="2400" b="1" dirty="0" err="1"/>
              <a:t>diameter</a:t>
            </a:r>
            <a:r>
              <a:rPr lang="tr-TR" sz="2400" b="1" dirty="0"/>
              <a:t> </a:t>
            </a:r>
            <a:r>
              <a:rPr lang="tr-TR" sz="2400" b="1" dirty="0" err="1"/>
              <a:t>rubber</a:t>
            </a:r>
            <a:r>
              <a:rPr lang="tr-TR" sz="2400" b="1" dirty="0"/>
              <a:t> tire</a:t>
            </a:r>
            <a:endParaRPr lang="tr-TR" sz="2400" dirty="0"/>
          </a:p>
          <a:p>
            <a:r>
              <a:rPr lang="tr-TR" sz="2400" b="1" dirty="0"/>
              <a:t>-IR </a:t>
            </a:r>
            <a:r>
              <a:rPr lang="tr-TR" sz="2400" b="1" dirty="0" err="1"/>
              <a:t>Reciever</a:t>
            </a:r>
            <a:r>
              <a:rPr lang="tr-TR" sz="2400" b="1" dirty="0"/>
              <a:t> </a:t>
            </a:r>
            <a:r>
              <a:rPr lang="tr-TR" sz="2400" b="1" dirty="0" err="1"/>
              <a:t>for</a:t>
            </a:r>
            <a:r>
              <a:rPr lang="tr-TR" sz="2400" b="1" dirty="0"/>
              <a:t> </a:t>
            </a:r>
            <a:r>
              <a:rPr lang="tr-TR" sz="2400" b="1" dirty="0" err="1"/>
              <a:t>starting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054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Description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7632848" cy="4240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Robot </a:t>
            </a:r>
            <a:r>
              <a:rPr lang="tr-TR" dirty="0" err="1"/>
              <a:t>starts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recieves</a:t>
            </a:r>
            <a:r>
              <a:rPr lang="tr-TR" dirty="0"/>
              <a:t> IR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remote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follows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blcak</a:t>
            </a:r>
            <a:r>
              <a:rPr lang="tr-TR" dirty="0"/>
              <a:t> </a:t>
            </a:r>
            <a:r>
              <a:rPr lang="tr-TR" dirty="0" err="1"/>
              <a:t>line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white</a:t>
            </a:r>
            <a:r>
              <a:rPr lang="tr-TR" dirty="0"/>
              <a:t> </a:t>
            </a:r>
            <a:r>
              <a:rPr lang="tr-TR" dirty="0" err="1"/>
              <a:t>surface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qtr8 </a:t>
            </a:r>
            <a:r>
              <a:rPr lang="tr-TR" dirty="0" err="1"/>
              <a:t>using</a:t>
            </a:r>
            <a:r>
              <a:rPr lang="tr-TR" dirty="0"/>
              <a:t> PID </a:t>
            </a:r>
            <a:r>
              <a:rPr lang="tr-TR" dirty="0" err="1"/>
              <a:t>method</a:t>
            </a:r>
            <a:r>
              <a:rPr lang="tr-TR" dirty="0"/>
              <a:t>.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added</a:t>
            </a:r>
            <a:r>
              <a:rPr lang="tr-TR" dirty="0"/>
              <a:t> mz80 </a:t>
            </a:r>
            <a:r>
              <a:rPr lang="tr-TR" dirty="0" err="1"/>
              <a:t>infrared</a:t>
            </a:r>
            <a:r>
              <a:rPr lang="tr-TR" dirty="0"/>
              <a:t> sensor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surprise</a:t>
            </a:r>
            <a:r>
              <a:rPr lang="tr-TR" dirty="0"/>
              <a:t> </a:t>
            </a:r>
            <a:r>
              <a:rPr lang="tr-TR" dirty="0" err="1"/>
              <a:t>task</a:t>
            </a:r>
            <a:r>
              <a:rPr lang="tr-TR" dirty="0"/>
              <a:t>.</a:t>
            </a:r>
          </a:p>
        </p:txBody>
      </p:sp>
      <p:pic>
        <p:nvPicPr>
          <p:cNvPr id="5" name="Picture 3" descr="E:\YEDEKLER\Arduino ve Projeler(YEDEK)\Proje\Çizgi izleyen  Eylül\IMG_20190930_19213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05064"/>
            <a:ext cx="4680520" cy="263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29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260</TotalTime>
  <Words>99</Words>
  <Application>Microsoft Office PowerPoint</Application>
  <PresentationFormat>Ekran Gösterisi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Canlı</vt:lpstr>
      <vt:lpstr>NARROW LİNE FOLLOWER  Robil TEAM</vt:lpstr>
      <vt:lpstr>Component List: </vt:lpstr>
      <vt:lpstr>Description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HITTITES</dc:title>
  <dc:creator>Kaan TR 81</dc:creator>
  <cp:lastModifiedBy>user</cp:lastModifiedBy>
  <cp:revision>47</cp:revision>
  <dcterms:created xsi:type="dcterms:W3CDTF">2018-03-07T18:05:27Z</dcterms:created>
  <dcterms:modified xsi:type="dcterms:W3CDTF">2019-09-30T18:36:39Z</dcterms:modified>
</cp:coreProperties>
</file>