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2387600"/>
          </a:xfrm>
        </p:spPr>
        <p:txBody>
          <a:bodyPr anchor="ctr">
            <a:noAutofit/>
          </a:bodyPr>
          <a:lstStyle/>
          <a:p>
            <a:r>
              <a:rPr lang="ru-RU" sz="4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FMincho-UB" panose="02010609010101010101" pitchFamily="1" charset="-128"/>
              </a:rPr>
              <a:t>Визуализатор</a:t>
            </a:r>
            <a:br>
              <a:rPr lang="ru-RU" sz="4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FMincho-UB" panose="02010609010101010101" pitchFamily="1" charset="-128"/>
              </a:rPr>
            </a:br>
            <a:endParaRPr lang="ru-RU" sz="4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DFMincho-UB" panose="02010609010101010101" pitchFamily="1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6381328"/>
            <a:ext cx="6858000" cy="1655762"/>
          </a:xfrm>
        </p:spPr>
        <p:txBody>
          <a:bodyPr/>
          <a:lstStyle/>
          <a:p>
            <a:r>
              <a:rPr lang="ru-RU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FPOP1-W9" panose="02010609010101010101" pitchFamily="1" charset="-128"/>
              </a:rPr>
              <a:t>ЦРТДЮ г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DFPOP1-W9" panose="02010609010101010101" pitchFamily="1" charset="-128"/>
              </a:rPr>
              <a:t>. Пензы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DFPOP1-W9" panose="02010609010101010101" pitchFamily="1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96" y="4293096"/>
            <a:ext cx="31683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/>
              <a:t>Визуализация температуры окружающего воздуха в помещении путем изменения цвета декоративного светильника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639913"/>
            <a:ext cx="4459586" cy="330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88640"/>
            <a:ext cx="2664296" cy="655272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1800" b="1" dirty="0"/>
              <a:t>Состав</a:t>
            </a:r>
            <a:r>
              <a:rPr lang="en-US" sz="1800" b="1" dirty="0"/>
              <a:t>:</a:t>
            </a:r>
          </a:p>
          <a:p>
            <a:pPr lvl="0"/>
            <a:r>
              <a:rPr lang="ru-RU" sz="1800" dirty="0" smtClean="0"/>
              <a:t>1 </a:t>
            </a:r>
            <a:r>
              <a:rPr lang="ru-RU" sz="1800" dirty="0"/>
              <a:t>Плата </a:t>
            </a:r>
            <a:r>
              <a:rPr lang="ru-RU" sz="1800" dirty="0" err="1"/>
              <a:t>Arduino</a:t>
            </a:r>
            <a:r>
              <a:rPr lang="ru-RU" sz="1800" dirty="0"/>
              <a:t> </a:t>
            </a:r>
            <a:r>
              <a:rPr lang="en-US" sz="1800"/>
              <a:t>Nano </a:t>
            </a:r>
            <a:r>
              <a:rPr lang="ru-RU" sz="1800" smtClean="0"/>
              <a:t>.</a:t>
            </a:r>
            <a:endParaRPr lang="ru-RU" sz="1800" dirty="0"/>
          </a:p>
          <a:p>
            <a:pPr lvl="0"/>
            <a:r>
              <a:rPr lang="ru-RU" sz="1800" dirty="0" smtClean="0"/>
              <a:t>2 Адресная </a:t>
            </a:r>
            <a:r>
              <a:rPr lang="ru-RU" sz="1800" dirty="0"/>
              <a:t>светодиодная лента (</a:t>
            </a:r>
            <a:r>
              <a:rPr lang="en-US" sz="1800" dirty="0"/>
              <a:t>WS</a:t>
            </a:r>
            <a:r>
              <a:rPr lang="ru-RU" sz="1800" dirty="0"/>
              <a:t>2811, 30 </a:t>
            </a:r>
            <a:r>
              <a:rPr lang="ru-RU" sz="1800" dirty="0" err="1"/>
              <a:t>шт</a:t>
            </a:r>
            <a:r>
              <a:rPr lang="ru-RU" sz="1800" dirty="0"/>
              <a:t>/м).</a:t>
            </a:r>
          </a:p>
          <a:p>
            <a:pPr lvl="0"/>
            <a:r>
              <a:rPr lang="ru-RU" sz="1800" dirty="0" smtClean="0"/>
              <a:t>3 Датчик </a:t>
            </a:r>
            <a:r>
              <a:rPr lang="ru-RU" sz="1800" dirty="0"/>
              <a:t>температуры и влажности </a:t>
            </a:r>
            <a:r>
              <a:rPr lang="en-US" sz="1800" dirty="0"/>
              <a:t>DHT</a:t>
            </a:r>
            <a:r>
              <a:rPr lang="ru-RU" sz="1800" dirty="0"/>
              <a:t>11.</a:t>
            </a:r>
          </a:p>
          <a:p>
            <a:pPr lvl="0"/>
            <a:r>
              <a:rPr lang="ru-RU" sz="1800" dirty="0" smtClean="0"/>
              <a:t>4 Датчик </a:t>
            </a:r>
            <a:r>
              <a:rPr lang="ru-RU" sz="1800" dirty="0"/>
              <a:t>атмосферного давления </a:t>
            </a:r>
            <a:r>
              <a:rPr lang="en-US" sz="1800" dirty="0"/>
              <a:t>BMP180</a:t>
            </a:r>
            <a:endParaRPr lang="ru-RU" sz="1800" dirty="0"/>
          </a:p>
          <a:p>
            <a:pPr lvl="0"/>
            <a:r>
              <a:rPr lang="ru-RU" sz="1800" dirty="0" smtClean="0"/>
              <a:t>5 </a:t>
            </a:r>
            <a:r>
              <a:rPr lang="en-US" sz="1800" dirty="0" smtClean="0"/>
              <a:t>Bluetooth </a:t>
            </a:r>
            <a:r>
              <a:rPr lang="ru-RU" sz="1800" dirty="0"/>
              <a:t>модуль </a:t>
            </a:r>
            <a:r>
              <a:rPr lang="en-US" sz="1800" dirty="0"/>
              <a:t>HC-06</a:t>
            </a:r>
            <a:r>
              <a:rPr lang="ru-RU" sz="1800" dirty="0"/>
              <a:t>.</a:t>
            </a:r>
          </a:p>
          <a:p>
            <a:pPr lvl="0"/>
            <a:r>
              <a:rPr lang="ru-RU" sz="1800" dirty="0" smtClean="0"/>
              <a:t>6 Блок  </a:t>
            </a:r>
            <a:r>
              <a:rPr lang="ru-RU" sz="1800" dirty="0"/>
              <a:t>Питания </a:t>
            </a:r>
            <a:r>
              <a:rPr lang="en-US" sz="1800" dirty="0"/>
              <a:t>Mean Well </a:t>
            </a:r>
            <a:r>
              <a:rPr lang="ru-RU" sz="1800" dirty="0"/>
              <a:t>~220В – 12В 6А.</a:t>
            </a:r>
          </a:p>
          <a:p>
            <a:pPr lvl="0"/>
            <a:r>
              <a:rPr lang="ru-RU" sz="1800" dirty="0" smtClean="0"/>
              <a:t>7 </a:t>
            </a:r>
            <a:r>
              <a:rPr lang="en-US" sz="1800" dirty="0" smtClean="0"/>
              <a:t>LCD </a:t>
            </a:r>
            <a:r>
              <a:rPr lang="ru-RU" sz="1800" dirty="0"/>
              <a:t>Дисплей 1602 </a:t>
            </a:r>
            <a:r>
              <a:rPr lang="en-US" sz="1800" dirty="0"/>
              <a:t>I2C</a:t>
            </a:r>
            <a:r>
              <a:rPr lang="ru-RU" sz="1800" dirty="0"/>
              <a:t>.</a:t>
            </a:r>
          </a:p>
          <a:p>
            <a:pPr lvl="0"/>
            <a:r>
              <a:rPr lang="ru-RU" sz="1800" dirty="0" smtClean="0"/>
              <a:t>8 Корпус </a:t>
            </a:r>
            <a:r>
              <a:rPr lang="ru-RU" sz="1800" dirty="0"/>
              <a:t>светильника и блока управления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9872" y="620688"/>
            <a:ext cx="4968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Конструктивные элементы: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smtClean="0"/>
              <a:t>Оба корпуса из </a:t>
            </a:r>
            <a:r>
              <a:rPr lang="en-US" dirty="0" smtClean="0"/>
              <a:t>ABS </a:t>
            </a:r>
            <a:r>
              <a:rPr lang="ru-RU" dirty="0" smtClean="0"/>
              <a:t>пластика.</a:t>
            </a:r>
            <a:endParaRPr lang="ru-RU" dirty="0"/>
          </a:p>
          <a:p>
            <a:r>
              <a:rPr lang="ru-RU" dirty="0"/>
              <a:t>2. </a:t>
            </a:r>
            <a:r>
              <a:rPr lang="ru-RU" dirty="0" smtClean="0"/>
              <a:t>Корпус с Лампой.</a:t>
            </a:r>
            <a:endParaRPr lang="ru-RU" dirty="0"/>
          </a:p>
          <a:p>
            <a:r>
              <a:rPr lang="ru-RU" dirty="0" smtClean="0"/>
              <a:t>3. Корпус с Блоком питания.</a:t>
            </a:r>
            <a:endParaRPr lang="ru-RU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14643"/>
            <a:ext cx="5940152" cy="440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5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powerpointbase.com-802</Template>
  <TotalTime>116</TotalTime>
  <Words>102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DFMincho-UB</vt:lpstr>
      <vt:lpstr>DFPOP1-W9</vt:lpstr>
      <vt:lpstr>Arial</vt:lpstr>
      <vt:lpstr>Calibri</vt:lpstr>
      <vt:lpstr>Calibri Light</vt:lpstr>
      <vt:lpstr>Тема Office</vt:lpstr>
      <vt:lpstr>Визуализатор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Aeroponics System</dc:title>
  <dc:creator>олег</dc:creator>
  <cp:lastModifiedBy>Ю</cp:lastModifiedBy>
  <cp:revision>18</cp:revision>
  <dcterms:created xsi:type="dcterms:W3CDTF">2018-08-29T06:39:25Z</dcterms:created>
  <dcterms:modified xsi:type="dcterms:W3CDTF">2019-09-10T07:09:35Z</dcterms:modified>
</cp:coreProperties>
</file>