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4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5" r="19557"/>
          <a:stretch/>
        </p:blipFill>
        <p:spPr bwMode="auto">
          <a:xfrm>
            <a:off x="1" y="-17120"/>
            <a:ext cx="9144000" cy="6875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07904" y="-1712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spc="3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LIMBUS</a:t>
            </a:r>
            <a:endParaRPr lang="ru-RU" sz="4800" spc="3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220688" y="2637642"/>
            <a:ext cx="6400800" cy="17526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Павлов Дмитрий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999603" y="397414"/>
            <a:ext cx="504056" cy="519274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266583" y="548680"/>
            <a:ext cx="0" cy="36004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6266583" y="548680"/>
            <a:ext cx="105617" cy="17241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 flipV="1">
            <a:off x="6156176" y="548680"/>
            <a:ext cx="110407" cy="17241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Заголовок 1"/>
          <p:cNvSpPr txBox="1">
            <a:spLocks/>
          </p:cNvSpPr>
          <p:nvPr/>
        </p:nvSpPr>
        <p:spPr>
          <a:xfrm>
            <a:off x="3343826" y="533869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р</a:t>
            </a:r>
            <a:r>
              <a:rPr lang="ru-RU" sz="2400" b="1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обот уборщик</a:t>
            </a:r>
            <a:endParaRPr lang="ru-RU" sz="2400" b="1" spc="3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-1185979" y="5805264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bg1"/>
                </a:solidFill>
              </a:rPr>
              <a:t>Чинкина Виктория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Dima\Documents\Рабочий стол\Рабочий стол\Документы\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51" y="533869"/>
            <a:ext cx="1616075" cy="2157413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pp.userapi.com/c845217/v845217147/210b07/5ht7KOC5o_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709" y="3420440"/>
            <a:ext cx="1687423" cy="2249898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86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749" y="181456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2800" u="sng" spc="-150" dirty="0">
                <a:latin typeface="AirbusMCDUb" panose="020B0609020202020204" pitchFamily="49" charset="0"/>
              </a:rPr>
              <a:t>Наша цель</a:t>
            </a:r>
            <a:r>
              <a:rPr lang="ru-RU" sz="2800" spc="-150" dirty="0">
                <a:latin typeface="AirbusMCDUb" panose="020B0609020202020204" pitchFamily="49" charset="0"/>
              </a:rPr>
              <a:t>: минимизация влияния отходов человека на экологию.</a:t>
            </a:r>
          </a:p>
        </p:txBody>
      </p:sp>
      <p:pic>
        <p:nvPicPr>
          <p:cNvPr id="2052" name="Picture 4" descr="http://im.kommersant.ru/CorpImages/Custom/3449313/collage/04/2280w/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535" y="3217228"/>
            <a:ext cx="6732240" cy="366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sz="2000" spc="-150" dirty="0" smtClean="0">
                <a:latin typeface="AirbusMCDUb" panose="020B0609020202020204" pitchFamily="49" charset="0"/>
              </a:rPr>
              <a:t>Промышленный </a:t>
            </a:r>
            <a:r>
              <a:rPr lang="ru-RU" sz="2000" spc="-150" dirty="0">
                <a:latin typeface="AirbusMCDUb" panose="020B0609020202020204" pitchFamily="49" charset="0"/>
              </a:rPr>
              <a:t>и бытовой мусор, отходы – это глобальная </a:t>
            </a:r>
            <a:endParaRPr lang="ru-RU" sz="2000" spc="-150" dirty="0" smtClean="0">
              <a:latin typeface="AirbusMCDUb" panose="020B0609020202020204" pitchFamily="49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spc="-150" dirty="0" smtClean="0">
                <a:latin typeface="AirbusMCDUb" panose="020B0609020202020204" pitchFamily="49" charset="0"/>
              </a:rPr>
              <a:t>экологическая </a:t>
            </a:r>
            <a:r>
              <a:rPr lang="ru-RU" sz="2000" spc="-150" dirty="0">
                <a:latin typeface="AirbusMCDUb" panose="020B0609020202020204" pitchFamily="49" charset="0"/>
              </a:rPr>
              <a:t>проблема современности, которая несет </a:t>
            </a:r>
            <a:r>
              <a:rPr lang="ru-RU" sz="2000" spc="-150" dirty="0" smtClean="0">
                <a:latin typeface="AirbusMCDUb" panose="020B0609020202020204" pitchFamily="49" charset="0"/>
              </a:rPr>
              <a:t>угрозу для здоровья </a:t>
            </a:r>
            <a:r>
              <a:rPr lang="ru-RU" sz="2000" spc="-150" dirty="0">
                <a:latin typeface="AirbusMCDUb" panose="020B0609020202020204" pitchFamily="49" charset="0"/>
              </a:rPr>
              <a:t>людей, а также загрязняет окружающую среду</a:t>
            </a:r>
            <a:r>
              <a:rPr lang="ru-RU" sz="2000" spc="-150" dirty="0" smtClean="0">
                <a:latin typeface="AirbusMCDUb" panose="020B0609020202020204" pitchFamily="49" charset="0"/>
              </a:rPr>
              <a:t>. Наш робот будет собирать бутылки из пластика, металла, стекла. При сборке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spc="-150" dirty="0">
                <a:latin typeface="AirbusMCDUb" panose="020B0609020202020204" pitchFamily="49" charset="0"/>
              </a:rPr>
              <a:t>б</a:t>
            </a:r>
            <a:r>
              <a:rPr lang="ru-RU" sz="2000" spc="-150" dirty="0" smtClean="0">
                <a:latin typeface="AirbusMCDUb" panose="020B0609020202020204" pitchFamily="49" charset="0"/>
              </a:rPr>
              <a:t>удет  производить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spc="-150" dirty="0">
                <a:latin typeface="AirbusMCDUb" panose="020B0609020202020204" pitchFamily="49" charset="0"/>
              </a:rPr>
              <a:t>с</a:t>
            </a:r>
            <a:r>
              <a:rPr lang="ru-RU" sz="2000" spc="-150" dirty="0" smtClean="0">
                <a:latin typeface="AirbusMCDUb" panose="020B0609020202020204" pitchFamily="49" charset="0"/>
              </a:rPr>
              <a:t>ортировку, что в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spc="-150" dirty="0">
                <a:latin typeface="AirbusMCDUb" panose="020B0609020202020204" pitchFamily="49" charset="0"/>
              </a:rPr>
              <a:t>с</a:t>
            </a:r>
            <a:r>
              <a:rPr lang="ru-RU" sz="2000" spc="-150" dirty="0" smtClean="0">
                <a:latin typeface="AirbusMCDUb" panose="020B0609020202020204" pitchFamily="49" charset="0"/>
              </a:rPr>
              <a:t>вою очередь </a:t>
            </a:r>
            <a:r>
              <a:rPr lang="ru-RU" sz="2000" spc="-150" dirty="0" err="1" smtClean="0">
                <a:latin typeface="AirbusMCDUb" panose="020B0609020202020204" pitchFamily="49" charset="0"/>
              </a:rPr>
              <a:t>облег</a:t>
            </a:r>
            <a:r>
              <a:rPr lang="ru-RU" sz="2000" spc="-150" dirty="0" smtClean="0">
                <a:latin typeface="AirbusMCDUb" panose="020B0609020202020204" pitchFamily="49" charset="0"/>
              </a:rPr>
              <a:t>-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spc="-150" dirty="0" err="1" smtClean="0">
                <a:latin typeface="AirbusMCDUb" panose="020B0609020202020204" pitchFamily="49" charset="0"/>
              </a:rPr>
              <a:t>чит</a:t>
            </a:r>
            <a:r>
              <a:rPr lang="ru-RU" sz="2000" spc="-150" dirty="0" smtClean="0">
                <a:latin typeface="AirbusMCDUb" panose="020B0609020202020204" pitchFamily="49" charset="0"/>
              </a:rPr>
              <a:t> переработку бы-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spc="-150" dirty="0" err="1" smtClean="0">
                <a:latin typeface="AirbusMCDUb" panose="020B0609020202020204" pitchFamily="49" charset="0"/>
              </a:rPr>
              <a:t>товых</a:t>
            </a:r>
            <a:r>
              <a:rPr lang="ru-RU" sz="2000" spc="-150" dirty="0" smtClean="0">
                <a:latin typeface="AirbusMCDUb" panose="020B0609020202020204" pitchFamily="49" charset="0"/>
              </a:rPr>
              <a:t> отходов.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800" spc="-150" dirty="0">
                <a:latin typeface="AirbusMCDUb" panose="020B0609020202020204" pitchFamily="49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7671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pp.userapi.com/c850236/v850236824/145b47/pO5qvvfB5i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39" r="5416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-1623484" y="503479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spc="3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LIMBUS</a:t>
            </a:r>
            <a:endParaRPr lang="ru-RU" sz="4800" spc="3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68215" y="5449324"/>
            <a:ext cx="504056" cy="519274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935195" y="5600590"/>
            <a:ext cx="0" cy="36004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935195" y="5600590"/>
            <a:ext cx="105617" cy="17241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 flipV="1">
            <a:off x="824788" y="5600590"/>
            <a:ext cx="110407" cy="17241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/>
          <p:cNvSpPr txBox="1">
            <a:spLocks/>
          </p:cNvSpPr>
          <p:nvPr/>
        </p:nvSpPr>
        <p:spPr>
          <a:xfrm>
            <a:off x="-1987562" y="5585779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spc="300" dirty="0">
                <a:solidFill>
                  <a:schemeClr val="bg1"/>
                </a:solidFill>
                <a:latin typeface="Agency FB" panose="020B0503020202020204" pitchFamily="34" charset="0"/>
              </a:rPr>
              <a:t>р</a:t>
            </a:r>
            <a:r>
              <a:rPr lang="ru-RU" sz="2400" b="1" spc="3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обот</a:t>
            </a:r>
            <a:r>
              <a:rPr lang="ru-RU" sz="2400" b="1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ru-RU" sz="2400" b="1" spc="3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уборщик</a:t>
            </a:r>
            <a:endParaRPr lang="ru-RU" sz="2400" b="1" spc="3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3635896" y="-137851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Функционал</a:t>
            </a:r>
            <a:endParaRPr lang="ru-RU" sz="36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15515" y="1736758"/>
            <a:ext cx="8712968" cy="33123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just">
              <a:buFontTx/>
              <a:buChar char="-"/>
            </a:pPr>
            <a:r>
              <a:rPr lang="ru-RU" sz="28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сбор стеклянных, пластиковых, металлических бутылок как с земли, так и с урн;</a:t>
            </a:r>
          </a:p>
          <a:p>
            <a:pPr marL="571500" indent="-571500" algn="just">
              <a:buFontTx/>
              <a:buChar char="-"/>
            </a:pPr>
            <a:r>
              <a:rPr lang="ru-RU" sz="28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определение  подобранного мусора для сортировки;</a:t>
            </a:r>
          </a:p>
          <a:p>
            <a:pPr marL="571500" indent="-571500" algn="just">
              <a:buFontTx/>
              <a:buChar char="-"/>
            </a:pPr>
            <a:r>
              <a:rPr lang="ru-RU" sz="28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сортировка  бутылок в соответствии с материалом  их изготовления;</a:t>
            </a:r>
          </a:p>
          <a:p>
            <a:pPr marL="571500" indent="-571500" algn="just">
              <a:buFontTx/>
              <a:buChar char="-"/>
            </a:pPr>
            <a:r>
              <a:rPr lang="ru-RU" sz="28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независимое  передвижение по всем направлениям,  для удобства  сбора бутылок;</a:t>
            </a:r>
          </a:p>
          <a:p>
            <a:pPr marL="571500" indent="-571500" algn="just">
              <a:buFontTx/>
              <a:buChar char="-"/>
            </a:pPr>
            <a:r>
              <a:rPr lang="ru-RU" sz="28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сбор  отходов в автономном режиме.</a:t>
            </a:r>
            <a:endParaRPr lang="ru-RU" sz="2800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775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124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LIMBUS</vt:lpstr>
      <vt:lpstr>Наша цель: минимизация влияния отходов человека на экологию.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 Павлов</dc:creator>
  <cp:lastModifiedBy>Dima</cp:lastModifiedBy>
  <cp:revision>10</cp:revision>
  <dcterms:created xsi:type="dcterms:W3CDTF">2019-05-24T19:53:32Z</dcterms:created>
  <dcterms:modified xsi:type="dcterms:W3CDTF">2019-05-25T03:46:28Z</dcterms:modified>
</cp:coreProperties>
</file>