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2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45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53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5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5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47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75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38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74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74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11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C3AB0-9722-FB49-8F2C-52C061BDD008}" type="datetimeFigureOut">
              <a:rPr lang="ru-RU" smtClean="0"/>
              <a:t>20.09.19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BE54B-1197-824A-A40C-433A1E51C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63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RoboCraft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Робот для преодоления препятствий </a:t>
            </a:r>
          </a:p>
          <a:p>
            <a:pPr marL="0" indent="0">
              <a:buNone/>
            </a:pPr>
            <a:r>
              <a:rPr lang="ru-RU" dirty="0" smtClean="0"/>
              <a:t>1)В роботе есть 2 больших мотора</a:t>
            </a:r>
          </a:p>
          <a:p>
            <a:pPr marL="0" indent="0">
              <a:buNone/>
            </a:pPr>
            <a:r>
              <a:rPr lang="ru-RU" dirty="0" smtClean="0"/>
              <a:t>2)Резиновые гусеницы</a:t>
            </a:r>
          </a:p>
          <a:p>
            <a:pPr marL="0" indent="0">
              <a:buNone/>
            </a:pPr>
            <a:r>
              <a:rPr lang="ru-RU" dirty="0" smtClean="0"/>
              <a:t>3)Средний мотор (манипулятор)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7382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Macintosh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RoboCraft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RoboCraft</dc:title>
  <dc:creator>Егорка</dc:creator>
  <cp:lastModifiedBy>Егорка</cp:lastModifiedBy>
  <cp:revision>1</cp:revision>
  <dcterms:created xsi:type="dcterms:W3CDTF">2019-09-20T16:44:55Z</dcterms:created>
  <dcterms:modified xsi:type="dcterms:W3CDTF">2019-09-20T16:49:33Z</dcterms:modified>
</cp:coreProperties>
</file>