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C3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7252" y="500042"/>
            <a:ext cx="7772400" cy="1470025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SMART TRASH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2576522"/>
            <a:ext cx="6986614" cy="3281370"/>
          </a:xfrm>
        </p:spPr>
        <p:txBody>
          <a:bodyPr>
            <a:normAutofit/>
          </a:bodyPr>
          <a:lstStyle/>
          <a:p>
            <a:r>
              <a:rPr lang="en-US" dirty="0" smtClean="0"/>
              <a:t>-</a:t>
            </a:r>
            <a:r>
              <a:rPr lang="ru-RU" dirty="0" smtClean="0"/>
              <a:t>интеллектуальная робототехническая система контроля наполненности и своевременной выгрузки мусорных контейнеров в городе, позволяющая оптимизировать маршрут для мусороуборочных машин. </a:t>
            </a:r>
          </a:p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 проекта: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844824"/>
            <a:ext cx="7283152" cy="36332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  <a:t>Создать автоматизированную систему, способную упростить работу водителям мусоровозов, сокращая маршрут, затрачиваемое на него время и количество бензина.</a:t>
            </a:r>
            <a:endParaRPr lang="ru-RU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88640"/>
            <a:ext cx="8496944" cy="1080120"/>
          </a:xfrm>
          <a:prstGeom prst="rect">
            <a:avLst/>
          </a:prstGeom>
          <a:solidFill>
            <a:srgbClr val="A6C3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/>
              <a:t>Цель проекта: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712259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5616624" cy="302433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3250" dirty="0" smtClean="0">
                <a:solidFill>
                  <a:schemeClr val="accent3">
                    <a:lumMod val="75000"/>
                  </a:schemeClr>
                </a:solidFill>
              </a:rPr>
              <a:t>Считывание сигналов с датчиков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250" dirty="0" smtClean="0">
                <a:solidFill>
                  <a:schemeClr val="accent3">
                    <a:lumMod val="75000"/>
                  </a:schemeClr>
                </a:solidFill>
              </a:rPr>
              <a:t>Выбор нужного маршрута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250" dirty="0" smtClean="0">
                <a:solidFill>
                  <a:schemeClr val="accent3">
                    <a:lumMod val="75000"/>
                  </a:schemeClr>
                </a:solidFill>
              </a:rPr>
              <a:t>Выгрузка контейнеров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250" dirty="0" smtClean="0">
                <a:solidFill>
                  <a:schemeClr val="accent3">
                    <a:lumMod val="75000"/>
                  </a:schemeClr>
                </a:solidFill>
              </a:rPr>
              <a:t>Передача данных в приложение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250" dirty="0" smtClean="0">
                <a:solidFill>
                  <a:schemeClr val="accent3">
                    <a:lumMod val="75000"/>
                  </a:schemeClr>
                </a:solidFill>
              </a:rPr>
              <a:t>Запись значений в базу данных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250" dirty="0" smtClean="0">
                <a:solidFill>
                  <a:schemeClr val="accent3">
                    <a:lumMod val="75000"/>
                  </a:schemeClr>
                </a:solidFill>
              </a:rPr>
              <a:t>Отображение статистики на сайте</a:t>
            </a:r>
            <a:endParaRPr lang="ru-RU" sz="325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sz="325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Picture 2" descr="C:\Users\Саша\Desktop\Фото проекта СмартЭйдж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99" t="2093" r="6357"/>
          <a:stretch/>
        </p:blipFill>
        <p:spPr bwMode="auto">
          <a:xfrm>
            <a:off x="5436097" y="1196752"/>
            <a:ext cx="3393826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3356992"/>
            <a:ext cx="2178437" cy="1641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00"/>
          <a:stretch/>
        </p:blipFill>
        <p:spPr bwMode="auto">
          <a:xfrm>
            <a:off x="5968515" y="5517232"/>
            <a:ext cx="2961641" cy="79208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364175" y="239548"/>
            <a:ext cx="8496944" cy="813188"/>
          </a:xfrm>
          <a:prstGeom prst="rect">
            <a:avLst/>
          </a:prstGeom>
          <a:solidFill>
            <a:srgbClr val="A6C3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/>
              <a:t>Основные функции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74</Words>
  <Application>Microsoft Office PowerPoint</Application>
  <PresentationFormat>Экран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SMART TRASH</vt:lpstr>
      <vt:lpstr>Цель проекта: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Egor</dc:creator>
  <cp:lastModifiedBy>Саша</cp:lastModifiedBy>
  <cp:revision>8</cp:revision>
  <dcterms:created xsi:type="dcterms:W3CDTF">2019-06-21T20:10:45Z</dcterms:created>
  <dcterms:modified xsi:type="dcterms:W3CDTF">2019-09-17T13:06:13Z</dcterms:modified>
</cp:coreProperties>
</file>