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77e0f05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77e0f05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77e0f051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77e0f051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77e0f051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77e0f051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Описание робота</a:t>
            </a:r>
            <a:endParaRPr b="1">
              <a:solidFill>
                <a:srgbClr val="FF9900"/>
              </a:solidFill>
              <a:highlight>
                <a:srgbClr val="FF0000"/>
              </a:highlight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фотографии и основное крепление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выполнил Голятин Р.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6721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Датчики</a:t>
            </a:r>
            <a:endParaRPr b="1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В роботе были задействованы 4 датчка линии </a:t>
            </a:r>
            <a:endParaRPr b="1">
              <a:solidFill>
                <a:srgbClr val="000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6626" y="1354899"/>
            <a:ext cx="2717176" cy="3622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База робота</a:t>
            </a:r>
            <a:endParaRPr b="1"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В роботе были задействованы 4 средних мотора EV3</a:t>
            </a:r>
            <a:endParaRPr b="1">
              <a:solidFill>
                <a:srgbClr val="0000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2275" y="1834750"/>
            <a:ext cx="6161726" cy="330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9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FF9900"/>
              </a:solidFill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