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3441178" cy="175260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Ярославская область,       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г.Тутаев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 МОУ лицей №1,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Опарин Андрей,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Калганова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Анастасия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D:\работа с компа\4 кл 18-19\фото\IMG_0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20363" r="52741" b="5121"/>
          <a:stretch/>
        </p:blipFill>
        <p:spPr bwMode="auto">
          <a:xfrm>
            <a:off x="179512" y="66796"/>
            <a:ext cx="2767534" cy="38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74" y="2204864"/>
            <a:ext cx="556861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61431" y="220233"/>
            <a:ext cx="59744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0000"/>
                </a:solidFill>
              </a:rPr>
              <a:t>Курочка Ряба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68"/>
            <a:ext cx="1763688" cy="134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8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95" y="620688"/>
            <a:ext cx="7153941" cy="164219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Создать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автоматическую линию для сортировки и упаковки яиц,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минимизировать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ручной труд.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013576" cy="348925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Актуальность:</a:t>
            </a:r>
            <a:r>
              <a:rPr lang="ru-RU" sz="2800" b="1" dirty="0"/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На многих птицефабриках используется ручной труд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19" y="3140968"/>
            <a:ext cx="52938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52" y="0"/>
            <a:ext cx="176164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6135" y="552755"/>
            <a:ext cx="1800200" cy="70662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Сортировка яиц по категориям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6458" y="906067"/>
            <a:ext cx="2071686" cy="70662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Транспортировка в упаковочный цех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288209"/>
            <a:ext cx="2072607" cy="8014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Определение нужного числа яиц для упаковки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6458" y="2420888"/>
            <a:ext cx="2071686" cy="70662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Укладывание яиц в упаковку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3" y="2089677"/>
            <a:ext cx="2088231" cy="83526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Маркировка яиц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6135" y="2774201"/>
            <a:ext cx="1800323" cy="70662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Закрытие яичной тары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63" l="0" r="97844">
                        <a14:foregroundMark x1="79245" y1="85938" x2="79245" y2="85938"/>
                        <a14:foregroundMark x1="77358" y1="82188" x2="77358" y2="8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09" y="1052736"/>
            <a:ext cx="2254545" cy="207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192" y="3793571"/>
            <a:ext cx="8678288" cy="306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работе использованы наборы: </a:t>
            </a:r>
          </a:p>
          <a:p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LEGO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WeDo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5 моторов и датчик расстояния;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LEGO NXT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задействован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один микроконтроллер,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     3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мотора и 3 датчика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освещённости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LEGO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EV3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задействован один микроконтроллер,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мотора и 3 датчика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освещённости.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34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106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Цель: Создать автоматическую линию для сортировки и упаковки яиц, минимизировать ручной труд.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15</cp:revision>
  <dcterms:created xsi:type="dcterms:W3CDTF">2019-09-06T11:53:14Z</dcterms:created>
  <dcterms:modified xsi:type="dcterms:W3CDTF">2019-09-11T12:26:39Z</dcterms:modified>
</cp:coreProperties>
</file>