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18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5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53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26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87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12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77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35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13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D5429-4DA9-45D4-91CC-92D73B99DDDA}" type="datetimeFigureOut">
              <a:rPr lang="ru-RU" smtClean="0"/>
              <a:t>10.09.2019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74E9E-F289-4C4D-975A-F15738D52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47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0325" cy="65514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00339" y="634701"/>
            <a:ext cx="4124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 нашего робота 4-х моторная база,</a:t>
            </a:r>
          </a:p>
          <a:p>
            <a:r>
              <a:rPr lang="ru-RU" dirty="0" smtClean="0"/>
              <a:t>Это даёт на дополнительную мощность </a:t>
            </a:r>
          </a:p>
        </p:txBody>
      </p:sp>
    </p:spTree>
    <p:extLst>
      <p:ext uri="{BB962C8B-B14F-4D97-AF65-F5344CB8AC3E}">
        <p14:creationId xmlns:p14="http://schemas.microsoft.com/office/powerpoint/2010/main" val="96709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607" y="0"/>
            <a:ext cx="51435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82174" y="430306"/>
            <a:ext cx="3391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Так же мы используем 4 датчика</a:t>
            </a:r>
          </a:p>
          <a:p>
            <a:r>
              <a:rPr lang="ru-RU" dirty="0" smtClean="0"/>
              <a:t>Для </a:t>
            </a:r>
            <a:r>
              <a:rPr lang="ru-RU" smtClean="0"/>
              <a:t>удобства настройки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714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Evgeniy</dc:creator>
  <cp:lastModifiedBy>Evgeniy</cp:lastModifiedBy>
  <cp:revision>1</cp:revision>
  <dcterms:created xsi:type="dcterms:W3CDTF">2019-09-10T11:48:15Z</dcterms:created>
  <dcterms:modified xsi:type="dcterms:W3CDTF">2019-09-10T11:50:50Z</dcterms:modified>
</cp:coreProperties>
</file>