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7.jpeg" ContentType="image/jpeg"/>
  <Override PartName="/ppt/media/image1.png" ContentType="image/png"/>
  <Override PartName="/ppt/media/image4.jpeg" ContentType="image/jpeg"/>
  <Override PartName="/ppt/media/image2.png" ContentType="image/png"/>
  <Override PartName="/ppt/media/image3.jpeg" ContentType="image/jpeg"/>
  <Override PartName="/ppt/media/image5.jpeg" ContentType="image/jpeg"/>
  <Override PartName="/ppt/media/image6.jpeg" ContentType="image/jpeg"/>
  <Override PartName="/ppt/media/image8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2232360" y="91800"/>
            <a:ext cx="9070560" cy="3570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5859" spc="-1" strike="noStrike">
                <a:solidFill>
                  <a:srgbClr val="ffffff"/>
                </a:solidFill>
                <a:latin typeface="Arial"/>
                <a:ea typeface="DejaVu Sans"/>
              </a:rPr>
              <a:t>ЗИВ </a:t>
            </a:r>
            <a:br/>
            <a:r>
              <a:rPr b="0" lang="ru-RU" sz="5859" spc="-1" strike="noStrike">
                <a:solidFill>
                  <a:srgbClr val="ffffff"/>
                </a:solidFill>
                <a:latin typeface="Arial"/>
                <a:ea typeface="DejaVu Sans"/>
              </a:rPr>
              <a:t>(Звездный Исследователь Вселенной) </a:t>
            </a:r>
            <a:endParaRPr b="0" lang="ru-RU" sz="5859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-576000" y="3972960"/>
            <a:ext cx="9070560" cy="2925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Творческий проект подготовили: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Голубков Максим, Злов Федор,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Бывшев Максим, Иванов Матвей. 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Руководитель: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Семичева Юлия Александровна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3510360" y="2066760"/>
            <a:ext cx="4840920" cy="146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Чтобы освоить космическое пространство, важно объединить усилия в мировом масштабе.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288000" y="5181840"/>
            <a:ext cx="827892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Цель проекта: разработать макет  станции для собирания информации про окружающую среду, полезные ископаемые планет Вселенной.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2160000" y="288000"/>
            <a:ext cx="534492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 Black"/>
                <a:ea typeface="MS Gothic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Arial Black"/>
                <a:ea typeface="MS Gothic"/>
              </a:rPr>
              <a:t>Проблема освоения Космоса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1368000" y="1080000"/>
            <a:ext cx="700308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 момента начала освоения космоса многие непонятные вещи стали вполне объяснимыми явлениями, а некоторые не разгаданы до сих пор.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2" name="CustomShape 5"/>
          <p:cNvSpPr/>
          <p:nvPr/>
        </p:nvSpPr>
        <p:spPr>
          <a:xfrm>
            <a:off x="360000" y="3101400"/>
            <a:ext cx="94550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Вселенная должна быть не полем боя, а фундаментом для создания нового будущего.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3" name="CustomShape 6"/>
          <p:cNvSpPr/>
          <p:nvPr/>
        </p:nvSpPr>
        <p:spPr>
          <a:xfrm>
            <a:off x="360000" y="3811320"/>
            <a:ext cx="842328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Космос является ярким примером, какие результаты может принести созидательный мировой труд и объединение усилий для благих целей: решения экологических, народнохозяйственных и научных задач.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 rot="115800">
            <a:off x="239760" y="3114360"/>
            <a:ext cx="2035800" cy="1530720"/>
          </a:xfrm>
          <a:prstGeom prst="rect">
            <a:avLst/>
          </a:prstGeom>
          <a:ln>
            <a:noFill/>
          </a:ln>
        </p:spPr>
      </p:pic>
      <p:pic>
        <p:nvPicPr>
          <p:cNvPr id="85" name="" descr=""/>
          <p:cNvPicPr/>
          <p:nvPr/>
        </p:nvPicPr>
        <p:blipFill>
          <a:blip r:embed="rId2"/>
          <a:stretch/>
        </p:blipFill>
        <p:spPr>
          <a:xfrm>
            <a:off x="1584000" y="508680"/>
            <a:ext cx="2806920" cy="1578240"/>
          </a:xfrm>
          <a:prstGeom prst="rect">
            <a:avLst/>
          </a:prstGeom>
          <a:ln>
            <a:noFill/>
          </a:ln>
        </p:spPr>
      </p:pic>
      <p:pic>
        <p:nvPicPr>
          <p:cNvPr id="86" name="" descr=""/>
          <p:cNvPicPr/>
          <p:nvPr/>
        </p:nvPicPr>
        <p:blipFill>
          <a:blip r:embed="rId3"/>
          <a:stretch/>
        </p:blipFill>
        <p:spPr>
          <a:xfrm>
            <a:off x="1228320" y="5760000"/>
            <a:ext cx="2201400" cy="1654920"/>
          </a:xfrm>
          <a:prstGeom prst="rect">
            <a:avLst/>
          </a:prstGeom>
          <a:ln>
            <a:noFill/>
          </a:ln>
        </p:spPr>
      </p:pic>
      <p:pic>
        <p:nvPicPr>
          <p:cNvPr id="87" name="" descr=""/>
          <p:cNvPicPr/>
          <p:nvPr/>
        </p:nvPicPr>
        <p:blipFill>
          <a:blip r:embed="rId4"/>
          <a:stretch/>
        </p:blipFill>
        <p:spPr>
          <a:xfrm>
            <a:off x="5184000" y="288000"/>
            <a:ext cx="2584080" cy="1942920"/>
          </a:xfrm>
          <a:prstGeom prst="rect">
            <a:avLst/>
          </a:prstGeom>
          <a:ln>
            <a:noFill/>
          </a:ln>
        </p:spPr>
      </p:pic>
      <p:pic>
        <p:nvPicPr>
          <p:cNvPr id="88" name="" descr=""/>
          <p:cNvPicPr/>
          <p:nvPr/>
        </p:nvPicPr>
        <p:blipFill>
          <a:blip r:embed="rId5"/>
          <a:stretch/>
        </p:blipFill>
        <p:spPr>
          <a:xfrm>
            <a:off x="6768000" y="2695320"/>
            <a:ext cx="2446920" cy="1839600"/>
          </a:xfrm>
          <a:prstGeom prst="rect">
            <a:avLst/>
          </a:prstGeom>
          <a:ln>
            <a:noFill/>
          </a:ln>
        </p:spPr>
      </p:pic>
      <p:pic>
        <p:nvPicPr>
          <p:cNvPr id="89" name="" descr=""/>
          <p:cNvPicPr/>
          <p:nvPr/>
        </p:nvPicPr>
        <p:blipFill>
          <a:blip r:embed="rId6"/>
          <a:stretch/>
        </p:blipFill>
        <p:spPr>
          <a:xfrm>
            <a:off x="4007520" y="5184000"/>
            <a:ext cx="2327400" cy="1308600"/>
          </a:xfrm>
          <a:prstGeom prst="rect">
            <a:avLst/>
          </a:prstGeom>
          <a:ln>
            <a:noFill/>
          </a:ln>
        </p:spPr>
      </p:pic>
      <p:sp>
        <p:nvSpPr>
          <p:cNvPr id="90" name="CustomShape 1"/>
          <p:cNvSpPr/>
          <p:nvPr/>
        </p:nvSpPr>
        <p:spPr>
          <a:xfrm>
            <a:off x="2952000" y="3141720"/>
            <a:ext cx="309528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Фотографии творческого проекта: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LibreOffice/6.2.0.3$Windows_x86 LibreOffice_project/98c6a8a1c6c7b144ce3cc729e34964b47ce25d62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2019-04-16T09:55:13Z</dcterms:created>
  <dc:creator/>
  <dc:description/>
  <dc:language>ru-RU</dc:language>
  <cp:lastModifiedBy/>
  <dcterms:modified xsi:type="dcterms:W3CDTF">2019-05-21T21:18:23Z</dcterms:modified>
  <cp:revision>5</cp:revision>
  <dc:subject/>
  <dc:title>Blueprint Plans</dc:title>
</cp:coreProperties>
</file>