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31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9389"/>
    <p:restoredTop sz="98137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5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presProps" Target="presProps.xml"  /><Relationship Id="rId6" Type="http://schemas.openxmlformats.org/officeDocument/2006/relationships/viewProps" Target="viewProps.xml"  /><Relationship Id="rId7" Type="http://schemas.openxmlformats.org/officeDocument/2006/relationships/theme" Target="theme/theme1.xml"  /><Relationship Id="rId8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Relationship Id="rId3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2.png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Relationship Id="rId3" Type="http://schemas.openxmlformats.org/officeDocument/2006/relationships/image" Target="../media/image1.png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2.png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Титульный слайд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 flipV="1">
            <a:off x="0" y="1905000"/>
            <a:ext cx="12191999" cy="49530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14000">
                <a:schemeClr val="bg2">
                  <a:lumMod val="50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8" name="" descr="10.png"/>
          <p:cNvPicPr>
            <a:picLocks noChangeAspect="1"/>
          </p:cNvPicPr>
          <p:nvPr/>
        </p:nvPicPr>
        <p:blipFill rotWithShape="1">
          <a:blip r:embed="rId2">
            <a:alphaModFix/>
            <a:lum bright="-10000"/>
          </a:blip>
          <a:srcRect r="30040" b="40380"/>
          <a:stretch>
            <a:fillRect/>
          </a:stretch>
        </p:blipFill>
        <p:spPr>
          <a:xfrm>
            <a:off x="4063999" y="2133600"/>
            <a:ext cx="8127999" cy="4724400"/>
          </a:xfrm>
          <a:prstGeom prst="rect">
            <a:avLst/>
          </a:prstGeom>
        </p:spPr>
      </p:pic>
      <p:pic>
        <p:nvPicPr>
          <p:cNvPr id="9" name="" descr="10.png"/>
          <p:cNvPicPr>
            <a:picLocks noChangeAspect="1"/>
          </p:cNvPicPr>
          <p:nvPr/>
        </p:nvPicPr>
        <p:blipFill rotWithShape="1">
          <a:blip r:embed="rId3">
            <a:alphaModFix/>
            <a:lum bright="-20000"/>
          </a:blip>
          <a:srcRect r="30040" b="40380"/>
          <a:stretch>
            <a:fillRect/>
          </a:stretch>
        </p:blipFill>
        <p:spPr>
          <a:xfrm flipH="1" flipV="1">
            <a:off x="0" y="0"/>
            <a:ext cx="5238786" cy="3045045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1333465" y="1928802"/>
            <a:ext cx="9696446" cy="1100144"/>
          </a:xfrm>
        </p:spPr>
        <p:txBody>
          <a:bodyPr/>
          <a:lstStyle>
            <a:lvl1pPr algn="l">
              <a:defRPr sz="4800">
                <a:solidFill>
                  <a:schemeClr val="accent4"/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subTitle" idx="1"/>
          </p:nvPr>
        </p:nvSpPr>
        <p:spPr>
          <a:xfrm>
            <a:off x="1333465" y="3060924"/>
            <a:ext cx="9384097" cy="54293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подзаголовка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B029EE6C-CC32-4F78-BBC7-D758651D07A6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Заголовок и объект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</p:spPr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idx="1"/>
          </p:nvPr>
        </p:nvSpPr>
        <p:spPr/>
        <p:txBody>
          <a:bodyPr/>
          <a:lstStyle>
            <a:lvl8pPr>
              <a:defRPr/>
            </a:lvl8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Пусто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" descr="09.png"/>
          <p:cNvPicPr>
            <a:picLocks noChangeAspect="1"/>
          </p:cNvPicPr>
          <p:nvPr/>
        </p:nvPicPr>
        <p:blipFill rotWithShape="1">
          <a:blip r:embed="rId2">
            <a:alphaModFix/>
            <a:lum bright="40000" contrast="40000"/>
          </a:blip>
          <a:srcRect r="42770" b="28030"/>
          <a:stretch>
            <a:fillRect/>
          </a:stretch>
        </p:blipFill>
        <p:spPr>
          <a:xfrm rot="16200000" flipH="1">
            <a:off x="6997779" y="1663801"/>
            <a:ext cx="3886200" cy="6502399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Заголовок раздела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 flipV="1">
            <a:off x="0" y="4214818"/>
            <a:ext cx="12191999" cy="2643182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4000">
                <a:schemeClr val="bg2">
                  <a:lumMod val="50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8" name="" descr="10.png"/>
          <p:cNvPicPr>
            <a:picLocks noChangeAspect="1"/>
          </p:cNvPicPr>
          <p:nvPr/>
        </p:nvPicPr>
        <p:blipFill rotWithShape="1">
          <a:blip r:embed="rId2">
            <a:alphaModFix/>
            <a:lum/>
          </a:blip>
          <a:srcRect r="30040" b="40380"/>
          <a:stretch>
            <a:fillRect/>
          </a:stretch>
        </p:blipFill>
        <p:spPr>
          <a:xfrm rot="10800000">
            <a:off x="0" y="0"/>
            <a:ext cx="7251286" cy="4214810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1333466" y="2978140"/>
            <a:ext cx="10363199" cy="1362075"/>
          </a:xfrm>
        </p:spPr>
        <p:txBody>
          <a:bodyPr anchor="t"/>
          <a:lstStyle>
            <a:lvl1pPr algn="r">
              <a:defRPr sz="5400" b="0" cap="all">
                <a:solidFill>
                  <a:schemeClr val="accent4"/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idx="1"/>
          </p:nvPr>
        </p:nvSpPr>
        <p:spPr>
          <a:xfrm>
            <a:off x="1333466" y="2357430"/>
            <a:ext cx="10363199" cy="620710"/>
          </a:xfrm>
        </p:spPr>
        <p:txBody>
          <a:bodyPr anchor="b"/>
          <a:lstStyle>
            <a:lvl1pPr marL="0" indent="0" algn="r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>
          <a:xfrm>
            <a:off x="1333466" y="4429132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>
          <a:xfrm>
            <a:off x="4584666" y="4429132"/>
            <a:ext cx="3860799" cy="365125"/>
          </a:xfrm>
        </p:spPr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>
          <a:xfrm>
            <a:off x="8851866" y="4429132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B029EE6C-CC32-4F78-BBC7-D758651D07A6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Два объекта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603546" y="177801"/>
            <a:ext cx="10972799" cy="736600"/>
          </a:xfrm>
        </p:spPr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sz="half" idx="1"/>
          </p:nvPr>
        </p:nvSpPr>
        <p:spPr>
          <a:xfrm>
            <a:off x="609599" y="1273630"/>
            <a:ext cx="5384799" cy="48525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sz="half" idx="2"/>
          </p:nvPr>
        </p:nvSpPr>
        <p:spPr>
          <a:xfrm>
            <a:off x="6197599" y="1273630"/>
            <a:ext cx="5384799" cy="48525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Только заголовок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Таблицы" type="tbl" preserve="1">
  <p:cSld name="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"/>
          <p:cNvSpPr>
            <a:spLocks noGrp="1" noTextEdit="1"/>
          </p:cNvSpPr>
          <p:nvPr>
            <p:ph type="tbl" sz="quarter" idx="13"/>
          </p:nvPr>
        </p:nvSpPr>
        <p:spPr>
          <a:xfrm>
            <a:off x="608037" y="1273629"/>
            <a:ext cx="10972799" cy="4894633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ru-RU" altLang="en-US"/>
              <a:t>Вставка таблицы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>
          <a:xfrm>
            <a:off x="609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>
          <a:xfrm>
            <a:off x="4165599" y="6356350"/>
            <a:ext cx="3860799" cy="365125"/>
          </a:xfrm>
        </p:spPr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>
          <a:xfrm>
            <a:off x="8737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Четыре объекта" type="fourObj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sz="quarter" idx="1"/>
          </p:nvPr>
        </p:nvSpPr>
        <p:spPr>
          <a:xfrm>
            <a:off x="609599" y="1284511"/>
            <a:ext cx="5384799" cy="23919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1" name=""/>
          <p:cNvSpPr>
            <a:spLocks noGrp="1"/>
          </p:cNvSpPr>
          <p:nvPr>
            <p:ph sz="quarter" idx="13"/>
          </p:nvPr>
        </p:nvSpPr>
        <p:spPr>
          <a:xfrm>
            <a:off x="6197599" y="1284511"/>
            <a:ext cx="5384799" cy="23919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2" name=""/>
          <p:cNvSpPr>
            <a:spLocks noGrp="1"/>
          </p:cNvSpPr>
          <p:nvPr>
            <p:ph sz="quarter" idx="14"/>
          </p:nvPr>
        </p:nvSpPr>
        <p:spPr>
          <a:xfrm>
            <a:off x="609599" y="3814084"/>
            <a:ext cx="5384799" cy="23919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3" name=""/>
          <p:cNvSpPr>
            <a:spLocks noGrp="1"/>
          </p:cNvSpPr>
          <p:nvPr>
            <p:ph sz="quarter" idx="15"/>
          </p:nvPr>
        </p:nvSpPr>
        <p:spPr>
          <a:xfrm>
            <a:off x="6197599" y="3814084"/>
            <a:ext cx="5384799" cy="23919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dt" sz="half" idx="10"/>
          </p:nvPr>
        </p:nvSpPr>
        <p:spPr>
          <a:xfrm>
            <a:off x="609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8" name=""/>
          <p:cNvSpPr>
            <a:spLocks noGrp="1"/>
          </p:cNvSpPr>
          <p:nvPr>
            <p:ph type="ftr" sz="quarter" idx="11"/>
          </p:nvPr>
        </p:nvSpPr>
        <p:spPr>
          <a:xfrm>
            <a:off x="4165599" y="6356350"/>
            <a:ext cx="3860799" cy="365125"/>
          </a:xfrm>
        </p:spPr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9" name=""/>
          <p:cNvSpPr>
            <a:spLocks noGrp="1"/>
          </p:cNvSpPr>
          <p:nvPr>
            <p:ph type="sldNum" sz="quarter" idx="12"/>
          </p:nvPr>
        </p:nvSpPr>
        <p:spPr>
          <a:xfrm>
            <a:off x="8737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Рисунок с подписью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 descr="09.png"/>
          <p:cNvPicPr>
            <a:picLocks noChangeAspect="1"/>
          </p:cNvPicPr>
          <p:nvPr/>
        </p:nvPicPr>
        <p:blipFill rotWithShape="1">
          <a:blip r:embed="rId2">
            <a:alphaModFix/>
            <a:lum bright="10000" contrast="-30000"/>
          </a:blip>
          <a:srcRect l="22440" r="42770" b="28030"/>
          <a:stretch>
            <a:fillRect/>
          </a:stretch>
        </p:blipFill>
        <p:spPr>
          <a:xfrm rot="5400000">
            <a:off x="1612856" y="2501982"/>
            <a:ext cx="2057400" cy="5283199"/>
          </a:xfrm>
          <a:prstGeom prst="rect">
            <a:avLst/>
          </a:prstGeom>
        </p:spPr>
      </p:pic>
      <p:sp>
        <p:nvSpPr>
          <p:cNvPr id="12" name=""/>
          <p:cNvSpPr/>
          <p:nvPr/>
        </p:nvSpPr>
        <p:spPr>
          <a:xfrm>
            <a:off x="0" y="6172200"/>
            <a:ext cx="12191999" cy="685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14" name=""/>
          <p:cNvSpPr/>
          <p:nvPr/>
        </p:nvSpPr>
        <p:spPr>
          <a:xfrm>
            <a:off x="0" y="0"/>
            <a:ext cx="12191999" cy="159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11" name="" descr="09.png"/>
          <p:cNvPicPr>
            <a:picLocks noChangeAspect="1"/>
          </p:cNvPicPr>
          <p:nvPr/>
        </p:nvPicPr>
        <p:blipFill rotWithShape="1">
          <a:blip r:embed="rId3">
            <a:alphaModFix/>
            <a:lum bright="10000" contrast="-30000"/>
          </a:blip>
          <a:srcRect l="20480" r="53620" b="37810"/>
          <a:stretch>
            <a:fillRect/>
          </a:stretch>
        </p:blipFill>
        <p:spPr>
          <a:xfrm rot="16200000">
            <a:off x="8515656" y="-1760332"/>
            <a:ext cx="1752600" cy="5600011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2438399" y="760076"/>
            <a:ext cx="7315199" cy="566738"/>
          </a:xfrm>
        </p:spPr>
        <p:txBody>
          <a:bodyPr anchor="b"/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 noTextEdit="1"/>
          </p:cNvSpPr>
          <p:nvPr>
            <p:ph type="pic" idx="1"/>
          </p:nvPr>
        </p:nvSpPr>
        <p:spPr>
          <a:xfrm>
            <a:off x="2389717" y="1357298"/>
            <a:ext cx="7315199" cy="3757610"/>
          </a:xfrm>
          <a:solidFill>
            <a:schemeClr val="tx2">
              <a:lumMod val="60000"/>
              <a:lumOff val="40000"/>
              <a:alpha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>
            <a:scrgbClr r="0" g="0" b="0"/>
          </a:fontRef>
        </p:style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ru-RU" altLang="en-US"/>
              <a:t>Вставка картинки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body" sz="half" idx="2"/>
          </p:nvPr>
        </p:nvSpPr>
        <p:spPr>
          <a:xfrm>
            <a:off x="2438399" y="5164150"/>
            <a:ext cx="7315199" cy="80486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Вставить" type="objOnly" preserve="1">
  <p:cSld name="Вставит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"/>
          <p:cNvSpPr/>
          <p:nvPr/>
        </p:nvSpPr>
        <p:spPr>
          <a:xfrm>
            <a:off x="0" y="2286000"/>
            <a:ext cx="12191999" cy="21336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28000">
                <a:schemeClr val="tx2">
                  <a:lumMod val="50000"/>
                </a:schemeClr>
              </a:gs>
              <a:gs pos="61000">
                <a:schemeClr val="tx2">
                  <a:lumMod val="75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10" name=""/>
          <p:cNvSpPr/>
          <p:nvPr/>
        </p:nvSpPr>
        <p:spPr>
          <a:xfrm>
            <a:off x="0" y="2286000"/>
            <a:ext cx="12191999" cy="21336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28000">
                <a:schemeClr val="tx2">
                  <a:lumMod val="50000"/>
                </a:schemeClr>
              </a:gs>
              <a:gs pos="61000">
                <a:schemeClr val="tx2">
                  <a:lumMod val="75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8" name="" descr="10.png"/>
          <p:cNvPicPr>
            <a:picLocks noChangeAspect="1"/>
          </p:cNvPicPr>
          <p:nvPr/>
        </p:nvPicPr>
        <p:blipFill rotWithShape="1">
          <a:blip r:embed="rId2">
            <a:alphaModFix/>
            <a:lum bright="-30000"/>
          </a:blip>
          <a:srcRect r="30040" b="40380"/>
          <a:stretch>
            <a:fillRect/>
          </a:stretch>
        </p:blipFill>
        <p:spPr>
          <a:xfrm flipH="1">
            <a:off x="0" y="1429944"/>
            <a:ext cx="5143493" cy="2989656"/>
          </a:xfrm>
          <a:prstGeom prst="rect">
            <a:avLst/>
          </a:prstGeom>
        </p:spPr>
      </p:pic>
      <p:pic>
        <p:nvPicPr>
          <p:cNvPr id="11" name="" descr="10.png"/>
          <p:cNvPicPr>
            <a:picLocks noChangeAspect="1"/>
          </p:cNvPicPr>
          <p:nvPr/>
        </p:nvPicPr>
        <p:blipFill rotWithShape="1">
          <a:blip r:embed="rId3">
            <a:alphaModFix/>
            <a:lum bright="-30000"/>
          </a:blip>
          <a:srcRect r="30040" b="40380"/>
          <a:stretch>
            <a:fillRect/>
          </a:stretch>
        </p:blipFill>
        <p:spPr>
          <a:xfrm flipH="1">
            <a:off x="0" y="1429944"/>
            <a:ext cx="5143493" cy="2989656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711199" y="2617788"/>
            <a:ext cx="10769599" cy="1470025"/>
          </a:xfrm>
          <a:prstGeom prst="rect">
            <a:avLst/>
          </a:prstGeom>
          <a:effectLst/>
        </p:spPr>
        <p:txBody>
          <a:bodyPr vert="horz" lIns="91440" tIns="45720" rIns="91440" bIns="4572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lang="ko-KR" alt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>
          <a:xfrm>
            <a:off x="609599" y="6356350"/>
            <a:ext cx="284479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>
          <a:xfrm>
            <a:off x="4165599" y="6356350"/>
            <a:ext cx="386079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>
          <a:xfrm>
            <a:off x="8737599" y="6356350"/>
            <a:ext cx="284479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Оглавление" type="clipArtAndTx" preserve="1">
  <p:cSld name="Оглавл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"/>
          <p:cNvSpPr>
            <a:spLocks noGrp="1"/>
          </p:cNvSpPr>
          <p:nvPr>
            <p:ph type="body" sz="quarter" idx="15"/>
          </p:nvPr>
        </p:nvSpPr>
        <p:spPr>
          <a:xfrm>
            <a:off x="952463" y="2286000"/>
            <a:ext cx="9429750" cy="3429000"/>
          </a:xfrm>
        </p:spPr>
        <p:txBody>
          <a:bodyPr/>
          <a:lstStyle>
            <a:lvl1pPr>
              <a:lnSpc>
                <a:spcPct val="150000"/>
              </a:lnSpc>
              <a:defRPr sz="2600"/>
            </a:lvl1pPr>
          </a:lstStyle>
          <a:p>
            <a:pPr lvl="0">
              <a:defRPr lang="ko-KR" altLang="en-US"/>
            </a:pPr>
            <a:r>
              <a:rPr lang="ru-RU" altLang="en-US"/>
              <a:t>Введение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1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2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3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Заключение</a:t>
            </a:r>
            <a:endParaRPr lang="ru-RU" altLang="en-US"/>
          </a:p>
        </p:txBody>
      </p:sp>
      <p:pic>
        <p:nvPicPr>
          <p:cNvPr id="7" name="" descr="10.png"/>
          <p:cNvPicPr>
            <a:picLocks noChangeAspect="1"/>
          </p:cNvPicPr>
          <p:nvPr/>
        </p:nvPicPr>
        <p:blipFill rotWithShape="1">
          <a:blip r:embed="rId2">
            <a:alphaModFix/>
            <a:lum bright="10000"/>
          </a:blip>
          <a:srcRect r="30040" b="40380"/>
          <a:stretch>
            <a:fillRect/>
          </a:stretch>
        </p:blipFill>
        <p:spPr>
          <a:xfrm flipH="1">
            <a:off x="0" y="2133600"/>
            <a:ext cx="8127999" cy="4724400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952463" y="1214422"/>
            <a:ext cx="9429815" cy="95431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Вертикальный заголовок и текст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" descr="09.png"/>
          <p:cNvPicPr>
            <a:picLocks noChangeAspect="1"/>
          </p:cNvPicPr>
          <p:nvPr/>
        </p:nvPicPr>
        <p:blipFill rotWithShape="1">
          <a:blip r:embed="rId2">
            <a:alphaModFix/>
            <a:lum bright="30000" contrast="-30000"/>
          </a:blip>
          <a:srcRect l="22440" r="42770" b="28030"/>
          <a:stretch>
            <a:fillRect/>
          </a:stretch>
        </p:blipFill>
        <p:spPr>
          <a:xfrm rot="5400000">
            <a:off x="1612856" y="3187782"/>
            <a:ext cx="2057400" cy="5283199"/>
          </a:xfrm>
          <a:prstGeom prst="rect">
            <a:avLst/>
          </a:prstGeom>
        </p:spPr>
      </p:pic>
      <p:sp>
        <p:nvSpPr>
          <p:cNvPr id="8" name=""/>
          <p:cNvSpPr/>
          <p:nvPr/>
        </p:nvSpPr>
        <p:spPr>
          <a:xfrm>
            <a:off x="10261599" y="0"/>
            <a:ext cx="193039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9" name="" descr="09.png"/>
          <p:cNvPicPr>
            <a:picLocks noChangeAspect="1"/>
          </p:cNvPicPr>
          <p:nvPr/>
        </p:nvPicPr>
        <p:blipFill rotWithShape="1">
          <a:blip r:embed="rId3">
            <a:alphaModFix/>
            <a:lum bright="20000" contrast="40000"/>
          </a:blip>
          <a:srcRect l="33430" r="53620" b="37810"/>
          <a:stretch>
            <a:fillRect/>
          </a:stretch>
        </p:blipFill>
        <p:spPr>
          <a:xfrm>
            <a:off x="11377199" y="3929066"/>
            <a:ext cx="814799" cy="29289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"/>
          <p:cNvSpPr>
            <a:spLocks noGrp="1"/>
          </p:cNvSpPr>
          <p:nvPr>
            <p:ph type="title" orient="vert" idx="0"/>
          </p:nvPr>
        </p:nvSpPr>
        <p:spPr>
          <a:xfrm>
            <a:off x="10406742" y="274638"/>
            <a:ext cx="1523999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orient="vert" idx="1"/>
          </p:nvPr>
        </p:nvSpPr>
        <p:spPr>
          <a:xfrm>
            <a:off x="609598" y="274638"/>
            <a:ext cx="9506857" cy="5851525"/>
          </a:xfrm>
        </p:spPr>
        <p:txBody>
          <a:bodyPr vert="eaVert"/>
          <a:lstStyle>
            <a:lvl1pPr>
              <a:defRPr sz="2600"/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B029EE6C-CC32-4F78-BBC7-D758651D07A6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14" Type="http://schemas.openxmlformats.org/officeDocument/2006/relationships/image" Target="../media/image2.png"  /><Relationship Id="rId15" Type="http://schemas.openxmlformats.org/officeDocument/2006/relationships/image" Target="../media/image2.png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Глубокое мор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" descr="09.png"/>
          <p:cNvPicPr>
            <a:picLocks noChangeAspect="1"/>
          </p:cNvPicPr>
          <p:nvPr/>
        </p:nvPicPr>
        <p:blipFill rotWithShape="1">
          <a:blip r:embed="rId14">
            <a:alphaModFix/>
            <a:lum bright="30000" contrast="-30000"/>
          </a:blip>
          <a:srcRect l="22440" r="42770" b="28030"/>
          <a:stretch>
            <a:fillRect/>
          </a:stretch>
        </p:blipFill>
        <p:spPr>
          <a:xfrm rot="5400000">
            <a:off x="1612856" y="3187782"/>
            <a:ext cx="2057400" cy="5283199"/>
          </a:xfrm>
          <a:prstGeom prst="rect">
            <a:avLst/>
          </a:prstGeom>
        </p:spPr>
      </p:pic>
      <p:sp>
        <p:nvSpPr>
          <p:cNvPr id="7" name=""/>
          <p:cNvSpPr/>
          <p:nvPr/>
        </p:nvSpPr>
        <p:spPr>
          <a:xfrm>
            <a:off x="0" y="1"/>
            <a:ext cx="12191999" cy="1066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10" name="" descr="09.png"/>
          <p:cNvPicPr>
            <a:picLocks noChangeAspect="1"/>
          </p:cNvPicPr>
          <p:nvPr/>
        </p:nvPicPr>
        <p:blipFill rotWithShape="1">
          <a:blip r:embed="rId15">
            <a:alphaModFix/>
            <a:lum bright="20000" contrast="40000"/>
          </a:blip>
          <a:srcRect l="33430" r="53620" b="37810"/>
          <a:stretch>
            <a:fillRect/>
          </a:stretch>
        </p:blipFill>
        <p:spPr>
          <a:xfrm rot="16200000">
            <a:off x="8531455" y="-2669824"/>
            <a:ext cx="990600" cy="63304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idx="1"/>
          </p:nvPr>
        </p:nvSpPr>
        <p:spPr>
          <a:xfrm>
            <a:off x="609599" y="1282700"/>
            <a:ext cx="10972799" cy="4856163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l" defTabSz="914400" rtl="0" eaLnBrk="1" latinLnBrk="0" hangingPunct="1"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 defTabSz="914400" rtl="0" eaLnBrk="1" latinLnBrk="0" hangingPunct="1"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1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Wingdings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Wingdings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25700" indent="-269875" algn="l" defTabSz="914400" rtl="0" eaLnBrk="1" latinLnBrk="1" hangingPunct="1">
        <a:spcBef>
          <a:spcPct val="20000"/>
        </a:spcBef>
        <a:buFont typeface="Tahoma"/>
        <a:buChar char="»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76538" indent="-261938" algn="l" defTabSz="914400" rtl="0" eaLnBrk="1" latinLnBrk="1" hangingPunct="1">
        <a:spcBef>
          <a:spcPct val="20000"/>
        </a:spcBef>
        <a:buFont typeface="Tahoma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5313" indent="-261938" algn="l" defTabSz="914400" rtl="0" eaLnBrk="1" latinLnBrk="1" hangingPunct="1">
        <a:spcBef>
          <a:spcPct val="20000"/>
        </a:spcBef>
        <a:buFont typeface="Tahoma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4088" indent="-260350" algn="l" defTabSz="914400" rtl="0" eaLnBrk="1" latinLnBrk="1" hangingPunct="1">
        <a:spcBef>
          <a:spcPct val="20000"/>
        </a:spcBef>
        <a:buFont typeface="Tahoma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Охранная система “Сейф”</a:t>
            </a:r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Создатель</a:t>
            </a:r>
            <a:r>
              <a:rPr lang="en-US" altLang="ru-RU"/>
              <a:t>:</a:t>
            </a:r>
            <a:r>
              <a:rPr lang="ru-RU" altLang="en-US"/>
              <a:t> Роман Поташев</a:t>
            </a:r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Сейф работает с помощью датчика цвета</a:t>
            </a:r>
            <a:r>
              <a:rPr lang="en-US" altLang="ru-RU"/>
              <a:t>.</a:t>
            </a:r>
            <a:r>
              <a:rPr lang="ru-RU" altLang="en-US"/>
              <a:t> Датчик распознает </a:t>
            </a:r>
            <a:endParaRPr lang="ru-RU" altLang="en-US"/>
          </a:p>
          <a:p>
            <a:pPr>
              <a:buNone/>
              <a:defRPr/>
            </a:pPr>
            <a:r>
              <a:rPr lang="ru-RU" altLang="en-US"/>
              <a:t>цвет и в зависимости от него сейф либо открывается</a:t>
            </a:r>
            <a:r>
              <a:rPr lang="en-US" altLang="ru-RU"/>
              <a:t>,</a:t>
            </a:r>
            <a:r>
              <a:rPr lang="ru-RU" altLang="en-US"/>
              <a:t> либо не </a:t>
            </a:r>
            <a:endParaRPr lang="ru-RU" altLang="en-US"/>
          </a:p>
          <a:p>
            <a:pPr>
              <a:buNone/>
              <a:defRPr/>
            </a:pPr>
            <a:r>
              <a:rPr lang="ru-RU" altLang="en-US"/>
              <a:t>открывается</a:t>
            </a:r>
            <a:r>
              <a:rPr lang="en-US" altLang="ru-RU"/>
              <a:t>.</a:t>
            </a:r>
            <a:endParaRPr lang="en-US" altLang="ru-RU"/>
          </a:p>
        </p:txBody>
      </p:sp>
      <p:pic>
        <p:nvPicPr>
          <p:cNvPr id="6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244340" y="2564892"/>
            <a:ext cx="3219831" cy="4293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idx="1"/>
          </p:nvPr>
        </p:nvSpPr>
        <p:spPr>
          <a:xfrm>
            <a:off x="609599" y="1282700"/>
            <a:ext cx="10972799" cy="5170678"/>
          </a:xfrm>
        </p:spPr>
        <p:txBody>
          <a:bodyPr/>
          <a:lstStyle/>
          <a:p>
            <a:pPr>
              <a:defRPr/>
            </a:pPr>
            <a:r>
              <a:rPr lang="ru-RU" altLang="en-US"/>
              <a:t>Если карточка зеленая</a:t>
            </a:r>
            <a:r>
              <a:rPr lang="en-US" altLang="ru-RU"/>
              <a:t>,</a:t>
            </a:r>
            <a:r>
              <a:rPr lang="ru-RU" altLang="en-US"/>
              <a:t>то сейф открывается</a:t>
            </a:r>
            <a:r>
              <a:rPr lang="en-US" altLang="ru-RU"/>
              <a:t>.</a:t>
            </a:r>
            <a:r>
              <a:rPr lang="ru-RU" altLang="en-US"/>
              <a:t> Если красная</a:t>
            </a:r>
            <a:r>
              <a:rPr lang="en-US" altLang="ru-RU"/>
              <a:t>,</a:t>
            </a:r>
            <a:r>
              <a:rPr lang="ru-RU" altLang="en-US"/>
              <a:t> то </a:t>
            </a:r>
            <a:endParaRPr lang="ru-RU" altLang="en-US"/>
          </a:p>
          <a:p>
            <a:pPr>
              <a:buNone/>
              <a:defRPr/>
            </a:pPr>
            <a:r>
              <a:rPr lang="ru-RU" altLang="en-US"/>
              <a:t>издает звуковой сигнал</a:t>
            </a:r>
            <a:r>
              <a:rPr lang="en-US" altLang="ru-RU"/>
              <a:t>,</a:t>
            </a:r>
            <a:r>
              <a:rPr lang="ru-RU" altLang="en-US"/>
              <a:t> сигнализируя о том</a:t>
            </a:r>
            <a:r>
              <a:rPr lang="en-US" altLang="ru-RU"/>
              <a:t>,</a:t>
            </a:r>
            <a:r>
              <a:rPr lang="ru-RU" altLang="en-US"/>
              <a:t> что карточка не </a:t>
            </a:r>
            <a:endParaRPr lang="ru-RU" altLang="en-US"/>
          </a:p>
          <a:p>
            <a:pPr>
              <a:buNone/>
              <a:defRPr/>
            </a:pPr>
            <a:r>
              <a:rPr lang="ru-RU" altLang="en-US"/>
              <a:t>того цвета</a:t>
            </a:r>
            <a:r>
              <a:rPr lang="en-US" altLang="ru-RU"/>
              <a:t>.</a:t>
            </a:r>
            <a:endParaRPr lang="en-US" altLang="ru-RU"/>
          </a:p>
          <a:p>
            <a:pPr>
              <a:buNone/>
              <a:defRPr/>
            </a:pPr>
            <a:endParaRPr lang="en-US" altLang="ru-RU"/>
          </a:p>
          <a:p>
            <a:pPr>
              <a:buNone/>
              <a:defRPr/>
            </a:pPr>
            <a:r>
              <a:rPr lang="ru-RU" altLang="en-US"/>
              <a:t>В сейфе присутствуют системы защиты от случайного открытия и закрытия</a:t>
            </a:r>
            <a:r>
              <a:rPr lang="en-US" altLang="ru-RU"/>
              <a:t>.</a:t>
            </a:r>
            <a:endParaRPr lang="en-US" altLang="ru-RU"/>
          </a:p>
          <a:p>
            <a:pPr>
              <a:buNone/>
              <a:defRPr/>
            </a:pPr>
            <a:endParaRPr lang="ru-RU" alt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9527668" y="3977640"/>
            <a:ext cx="2664331" cy="2880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Глубокое море">
  <a:themeElements>
    <a:clrScheme name="Глубокое море">
      <a:dk1>
        <a:srgbClr val="000000"/>
      </a:dk1>
      <a:lt1>
        <a:srgbClr val="ffffff"/>
      </a:lt1>
      <a:dk2>
        <a:srgbClr val="5f5f5f"/>
      </a:dk2>
      <a:lt2>
        <a:srgbClr val="a5a5a5"/>
      </a:lt2>
      <a:accent1>
        <a:srgbClr val="4d4d4d"/>
      </a:accent1>
      <a:accent2>
        <a:srgbClr val="657991"/>
      </a:accent2>
      <a:accent3>
        <a:srgbClr val="63c8d3"/>
      </a:accent3>
      <a:accent4>
        <a:srgbClr val="278089"/>
      </a:accent4>
      <a:accent5>
        <a:srgbClr val="8495a0"/>
      </a:accent5>
      <a:accent6>
        <a:srgbClr val="777777"/>
      </a:accent6>
      <a:hlink>
        <a:srgbClr val="28d3ea"/>
      </a:hlink>
      <a:folHlink>
        <a:srgbClr val="0033cc"/>
      </a:folHlink>
    </a:clrScheme>
    <a:fontScheme name="Глубокое море">
      <a:majorFont>
        <a:latin typeface="Arial"/>
        <a:ea typeface=""/>
        <a:cs typeface=""/>
        <a:font script="Jpan" typeface="MS PGothic"/>
        <a:font script="Hang" typeface="HY울릉도B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Tahoma"/>
        <a:ea typeface=""/>
        <a:cs typeface="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лубокое море">
      <a:fillStyleLst>
        <a:gradFill rotWithShape="1">
          <a:gsLst>
            <a:gs pos="0">
              <a:schemeClr val="phClr"/>
            </a:gs>
            <a:gs pos="100000">
              <a:schemeClr val="phClr">
                <a:tint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60000"/>
                <a:satMod val="300000"/>
              </a:schemeClr>
            </a:gs>
            <a:gs pos="35000">
              <a:schemeClr val="phClr">
                <a:tint val="40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tint val="100000"/>
                <a:shade val="90000"/>
                <a:satMod val="160000"/>
              </a:schemeClr>
            </a:gs>
          </a:gsLst>
          <a:lin ang="16200000" scaled="0"/>
        </a:gradFill>
      </a:fillStyleLst>
      <a:lnStyleLst>
        <a:ln w="6350" cap="sq" cmpd="dbl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7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tint val="100000"/>
                <a:shade val="50000"/>
                <a:satMod val="10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0"/>
                <a:shade val="60000"/>
              </a:schemeClr>
            </a:gs>
            <a:gs pos="100000">
              <a:schemeClr val="phClr">
                <a:hueMod val="100000"/>
                <a:satMod val="100000"/>
                <a:lumMod val="100000"/>
              </a:schemeClr>
            </a:gs>
          </a:gsLst>
          <a:lin ang="108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HP Inc.</ep:Company>
  <ep:Words>57</ep:Words>
  <ep:PresentationFormat>Экран (4:3)</ep:PresentationFormat>
  <ep:Paragraphs>10</ep:Paragraphs>
  <ep:Slides>3</ep:Slides>
  <ep:Notes>0</ep:Notes>
  <ep:TotalTime>0</ep:TotalTime>
  <ep:HiddenSlides>0</ep:HiddenSlides>
  <ep:MMClips>0</ep:MMClips>
  <ep:HeadingPairs>
    <vt:vector size="4" baseType="variant">
      <vt:variant>
        <vt:lpstr>Тема</vt:lpstr>
      </vt:variant>
      <vt:variant>
        <vt:i4>1</vt:i4>
      </vt:variant>
      <vt:variant>
        <vt:lpstr>Заголовок слайда</vt:lpstr>
      </vt:variant>
      <vt:variant>
        <vt:i4>3</vt:i4>
      </vt:variant>
    </vt:vector>
  </ep:HeadingPairs>
  <ep:TitlesOfParts>
    <vt:vector size="4" baseType="lpstr">
      <vt:lpstr>Глубокое море</vt:lpstr>
      <vt:lpstr>Охранная система “Сейф”</vt:lpstr>
      <vt:lpstr>Слайд 2</vt:lpstr>
      <vt:lpstr>Слайд 3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2019-04-01T16:31:43.702</dcterms:created>
  <dc:creator>Роман</dc:creator>
  <cp:lastModifiedBy>Роман</cp:lastModifiedBy>
  <dcterms:modified xsi:type="dcterms:W3CDTF">2019-05-20T16:54:17.573</dcterms:modified>
  <cp:revision>11</cp:revision>
  <dc:title>Охранная система “Сейф”</dc:title>
  <cp:version>0906.0100.01</cp:version>
</cp:coreProperties>
</file>