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7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embeddedFontLst>
    <p:embeddedFont>
      <p:font typeface="Roboto Slab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obotoSlab-bold.fntdata"/><Relationship Id="rId12" Type="http://schemas.openxmlformats.org/officeDocument/2006/relationships/font" Target="fonts/RobotoSlab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5f391192_0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f391192_0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6f1c2d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f391192_0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5f391192_0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ed75ccf_01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169100" y="533390"/>
            <a:ext cx="7441500" cy="536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533400" y="3337825"/>
            <a:ext cx="5325600" cy="2986800"/>
          </a:xfrm>
          <a:prstGeom prst="rect">
            <a:avLst/>
          </a:prstGeom>
          <a:ln cap="flat" cmpd="sng" w="1143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1169100" y="533390"/>
            <a:ext cx="7441500" cy="536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3"/>
          <p:cNvSpPr txBox="1"/>
          <p:nvPr>
            <p:ph type="ctrTitle"/>
          </p:nvPr>
        </p:nvSpPr>
        <p:spPr>
          <a:xfrm>
            <a:off x="533400" y="3939900"/>
            <a:ext cx="5270100" cy="1546500"/>
          </a:xfrm>
          <a:prstGeom prst="rect">
            <a:avLst/>
          </a:prstGeom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533400" y="5684600"/>
            <a:ext cx="7783500" cy="639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  <a:defRPr i="1" sz="2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  <a:defRPr i="1" sz="26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  <a:defRPr i="1" sz="2600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  <a:defRPr i="1" sz="2600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  <a:defRPr i="1" sz="2600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  <a:defRPr i="1" sz="2600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  <a:defRPr i="1" sz="2600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  <a:defRPr i="1" sz="2600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  <a:defRPr i="1" sz="2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533409" y="62905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1169100" y="961800"/>
            <a:ext cx="7441500" cy="536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402275" y="1641175"/>
            <a:ext cx="5573700" cy="4035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69900" lvl="0" marL="457200" rtl="0">
              <a:spcBef>
                <a:spcPts val="600"/>
              </a:spcBef>
              <a:spcAft>
                <a:spcPts val="0"/>
              </a:spcAft>
              <a:buSzPts val="3800"/>
              <a:buFont typeface="Georgia"/>
              <a:buChar char="□"/>
              <a:defRPr i="1" sz="3800">
                <a:latin typeface="Georgia"/>
                <a:ea typeface="Georgia"/>
                <a:cs typeface="Georgia"/>
                <a:sym typeface="Georgia"/>
              </a:defRPr>
            </a:lvl1pPr>
            <a:lvl2pPr indent="-469900" lvl="1" marL="914400" rtl="0">
              <a:spcBef>
                <a:spcPts val="0"/>
              </a:spcBef>
              <a:spcAft>
                <a:spcPts val="0"/>
              </a:spcAft>
              <a:buSzPts val="3800"/>
              <a:buFont typeface="Georgia"/>
              <a:buChar char="■"/>
              <a:defRPr i="1" sz="3800">
                <a:latin typeface="Georgia"/>
                <a:ea typeface="Georgia"/>
                <a:cs typeface="Georgia"/>
                <a:sym typeface="Georgia"/>
              </a:defRPr>
            </a:lvl2pPr>
            <a:lvl3pPr indent="-469900" lvl="2" marL="1371600" rtl="0">
              <a:spcBef>
                <a:spcPts val="0"/>
              </a:spcBef>
              <a:spcAft>
                <a:spcPts val="0"/>
              </a:spcAft>
              <a:buSzPts val="3800"/>
              <a:buFont typeface="Georgia"/>
              <a:buChar char="▣"/>
              <a:defRPr i="1" sz="3800">
                <a:latin typeface="Georgia"/>
                <a:ea typeface="Georgia"/>
                <a:cs typeface="Georgia"/>
                <a:sym typeface="Georgia"/>
              </a:defRPr>
            </a:lvl3pPr>
            <a:lvl4pPr indent="-469900" lvl="3" marL="1828800" rtl="0">
              <a:spcBef>
                <a:spcPts val="0"/>
              </a:spcBef>
              <a:spcAft>
                <a:spcPts val="0"/>
              </a:spcAft>
              <a:buSzPts val="3800"/>
              <a:buFont typeface="Georgia"/>
              <a:buChar char="●"/>
              <a:defRPr i="1" sz="3800">
                <a:latin typeface="Georgia"/>
                <a:ea typeface="Georgia"/>
                <a:cs typeface="Georgia"/>
                <a:sym typeface="Georgia"/>
              </a:defRPr>
            </a:lvl4pPr>
            <a:lvl5pPr indent="-469900" lvl="4" marL="2286000" rtl="0">
              <a:spcBef>
                <a:spcPts val="0"/>
              </a:spcBef>
              <a:spcAft>
                <a:spcPts val="0"/>
              </a:spcAft>
              <a:buSzPts val="3800"/>
              <a:buFont typeface="Georgia"/>
              <a:buChar char="○"/>
              <a:defRPr i="1" sz="3800">
                <a:latin typeface="Georgia"/>
                <a:ea typeface="Georgia"/>
                <a:cs typeface="Georgia"/>
                <a:sym typeface="Georgia"/>
              </a:defRPr>
            </a:lvl5pPr>
            <a:lvl6pPr indent="-469900" lvl="5" marL="2743200" rtl="0">
              <a:spcBef>
                <a:spcPts val="0"/>
              </a:spcBef>
              <a:spcAft>
                <a:spcPts val="0"/>
              </a:spcAft>
              <a:buSzPts val="3800"/>
              <a:buFont typeface="Georgia"/>
              <a:buChar char="■"/>
              <a:defRPr i="1" sz="3800">
                <a:latin typeface="Georgia"/>
                <a:ea typeface="Georgia"/>
                <a:cs typeface="Georgia"/>
                <a:sym typeface="Georgia"/>
              </a:defRPr>
            </a:lvl6pPr>
            <a:lvl7pPr indent="-469900" lvl="6" marL="3200400" rtl="0">
              <a:spcBef>
                <a:spcPts val="0"/>
              </a:spcBef>
              <a:spcAft>
                <a:spcPts val="0"/>
              </a:spcAft>
              <a:buSzPts val="3800"/>
              <a:buFont typeface="Georgia"/>
              <a:buChar char="●"/>
              <a:defRPr i="1" sz="3800">
                <a:latin typeface="Georgia"/>
                <a:ea typeface="Georgia"/>
                <a:cs typeface="Georgia"/>
                <a:sym typeface="Georgia"/>
              </a:defRPr>
            </a:lvl7pPr>
            <a:lvl8pPr indent="-469900" lvl="7" marL="3657600" rtl="0">
              <a:spcBef>
                <a:spcPts val="0"/>
              </a:spcBef>
              <a:spcAft>
                <a:spcPts val="0"/>
              </a:spcAft>
              <a:buSzPts val="3800"/>
              <a:buFont typeface="Georgia"/>
              <a:buChar char="○"/>
              <a:defRPr i="1" sz="3800">
                <a:latin typeface="Georgia"/>
                <a:ea typeface="Georgia"/>
                <a:cs typeface="Georgia"/>
                <a:sym typeface="Georgia"/>
              </a:defRPr>
            </a:lvl8pPr>
            <a:lvl9pPr indent="-469900" lvl="8" marL="4114800">
              <a:spcBef>
                <a:spcPts val="0"/>
              </a:spcBef>
              <a:spcAft>
                <a:spcPts val="0"/>
              </a:spcAft>
              <a:buSzPts val="3800"/>
              <a:buFont typeface="Georgia"/>
              <a:buChar char="■"/>
              <a:defRPr i="1" sz="3800"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0" name="Google Shape;20;p4"/>
          <p:cNvSpPr txBox="1"/>
          <p:nvPr/>
        </p:nvSpPr>
        <p:spPr>
          <a:xfrm>
            <a:off x="208375" y="579332"/>
            <a:ext cx="19572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0">
                <a:solidFill>
                  <a:srgbClr val="FF0000"/>
                </a:solidFill>
              </a:rPr>
              <a:t>“</a:t>
            </a:r>
            <a:endParaRPr b="1" sz="10000">
              <a:solidFill>
                <a:srgbClr val="FF0000"/>
              </a:solidFill>
            </a:endParaRPr>
          </a:p>
        </p:txBody>
      </p:sp>
      <p:sp>
        <p:nvSpPr>
          <p:cNvPr id="21" name="Google Shape;21;p4"/>
          <p:cNvSpPr/>
          <p:nvPr/>
        </p:nvSpPr>
        <p:spPr>
          <a:xfrm>
            <a:off x="539122" y="539122"/>
            <a:ext cx="1295700" cy="12957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/>
          <p:nvPr/>
        </p:nvSpPr>
        <p:spPr>
          <a:xfrm>
            <a:off x="1169100" y="961800"/>
            <a:ext cx="7441500" cy="536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5"/>
          <p:cNvSpPr txBox="1"/>
          <p:nvPr>
            <p:ph type="title"/>
          </p:nvPr>
        </p:nvSpPr>
        <p:spPr>
          <a:xfrm>
            <a:off x="533400" y="533400"/>
            <a:ext cx="2106600" cy="1309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203050" y="1205250"/>
            <a:ext cx="5185200" cy="489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06400" lvl="0" marL="457200">
              <a:spcBef>
                <a:spcPts val="600"/>
              </a:spcBef>
              <a:spcAft>
                <a:spcPts val="0"/>
              </a:spcAft>
              <a:buSzPts val="2800"/>
              <a:buChar char="□"/>
              <a:defRPr sz="2800"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▣"/>
              <a:defRPr sz="2200"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/>
          <p:nvPr/>
        </p:nvSpPr>
        <p:spPr>
          <a:xfrm>
            <a:off x="1169100" y="961800"/>
            <a:ext cx="7441500" cy="536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6"/>
          <p:cNvSpPr txBox="1"/>
          <p:nvPr>
            <p:ph type="title"/>
          </p:nvPr>
        </p:nvSpPr>
        <p:spPr>
          <a:xfrm>
            <a:off x="533400" y="533400"/>
            <a:ext cx="2106600" cy="1309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012775" y="1403325"/>
            <a:ext cx="2597400" cy="470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□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▣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5766772" y="1403325"/>
            <a:ext cx="2597400" cy="470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□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▣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/>
          <p:nvPr/>
        </p:nvSpPr>
        <p:spPr>
          <a:xfrm>
            <a:off x="1169100" y="961800"/>
            <a:ext cx="7441500" cy="536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7"/>
          <p:cNvSpPr txBox="1"/>
          <p:nvPr>
            <p:ph type="title"/>
          </p:nvPr>
        </p:nvSpPr>
        <p:spPr>
          <a:xfrm>
            <a:off x="533400" y="533400"/>
            <a:ext cx="2106600" cy="1309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1442950" y="2069300"/>
            <a:ext cx="2233500" cy="4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□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▣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2" type="body"/>
          </p:nvPr>
        </p:nvSpPr>
        <p:spPr>
          <a:xfrm>
            <a:off x="3790875" y="2069300"/>
            <a:ext cx="2233500" cy="4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□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▣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3" type="body"/>
          </p:nvPr>
        </p:nvSpPr>
        <p:spPr>
          <a:xfrm>
            <a:off x="6138800" y="2069300"/>
            <a:ext cx="2233500" cy="4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□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▣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1169100" y="961800"/>
            <a:ext cx="7441500" cy="536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8"/>
          <p:cNvSpPr txBox="1"/>
          <p:nvPr>
            <p:ph type="title"/>
          </p:nvPr>
        </p:nvSpPr>
        <p:spPr>
          <a:xfrm>
            <a:off x="533400" y="533400"/>
            <a:ext cx="2106600" cy="1309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1169100" y="533390"/>
            <a:ext cx="7441500" cy="536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 txBox="1"/>
          <p:nvPr>
            <p:ph idx="1" type="body"/>
          </p:nvPr>
        </p:nvSpPr>
        <p:spPr>
          <a:xfrm>
            <a:off x="533400" y="5631900"/>
            <a:ext cx="2106600" cy="692700"/>
          </a:xfrm>
          <a:prstGeom prst="rect">
            <a:avLst/>
          </a:prstGeom>
          <a:ln cap="flat" cmpd="sng" w="7620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/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99999"/>
                </a:solidFill>
              </a:defRPr>
            </a:lvl1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533409" y="50713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999999"/>
                </a:solidFill>
              </a:defRPr>
            </a:lvl1pPr>
            <a:lvl2pPr lvl="1">
              <a:buNone/>
              <a:defRPr>
                <a:solidFill>
                  <a:srgbClr val="999999"/>
                </a:solidFill>
              </a:defRPr>
            </a:lvl2pPr>
            <a:lvl3pPr lvl="2">
              <a:buNone/>
              <a:defRPr>
                <a:solidFill>
                  <a:srgbClr val="999999"/>
                </a:solidFill>
              </a:defRPr>
            </a:lvl3pPr>
            <a:lvl4pPr lvl="3">
              <a:buNone/>
              <a:defRPr>
                <a:solidFill>
                  <a:srgbClr val="999999"/>
                </a:solidFill>
              </a:defRPr>
            </a:lvl4pPr>
            <a:lvl5pPr lvl="4">
              <a:buNone/>
              <a:defRPr>
                <a:solidFill>
                  <a:srgbClr val="999999"/>
                </a:solidFill>
              </a:defRPr>
            </a:lvl5pPr>
            <a:lvl6pPr lvl="5">
              <a:buNone/>
              <a:defRPr>
                <a:solidFill>
                  <a:srgbClr val="999999"/>
                </a:solidFill>
              </a:defRPr>
            </a:lvl6pPr>
            <a:lvl7pPr lvl="6">
              <a:buNone/>
              <a:defRPr>
                <a:solidFill>
                  <a:srgbClr val="999999"/>
                </a:solidFill>
              </a:defRPr>
            </a:lvl7pPr>
            <a:lvl8pPr lvl="7">
              <a:buNone/>
              <a:defRPr>
                <a:solidFill>
                  <a:srgbClr val="999999"/>
                </a:solidFill>
              </a:defRPr>
            </a:lvl8pPr>
            <a:lvl9pPr lvl="8">
              <a:buNone/>
              <a:defRPr>
                <a:solidFill>
                  <a:srgbClr val="999999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/>
          <p:nvPr/>
        </p:nvSpPr>
        <p:spPr>
          <a:xfrm>
            <a:off x="759900" y="747600"/>
            <a:ext cx="7624200" cy="536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4297650" y="62905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33400" y="533400"/>
            <a:ext cx="2106600" cy="13092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Roboto Slab"/>
              <a:buNone/>
              <a:defRPr sz="2400">
                <a:solidFill>
                  <a:srgbClr val="999999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Roboto Slab"/>
              <a:buNone/>
              <a:defRPr sz="2400">
                <a:solidFill>
                  <a:srgbClr val="999999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Roboto Slab"/>
              <a:buNone/>
              <a:defRPr sz="2400">
                <a:solidFill>
                  <a:srgbClr val="999999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Roboto Slab"/>
              <a:buNone/>
              <a:defRPr sz="2400">
                <a:solidFill>
                  <a:srgbClr val="999999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Roboto Slab"/>
              <a:buNone/>
              <a:defRPr sz="2400">
                <a:solidFill>
                  <a:srgbClr val="999999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Roboto Slab"/>
              <a:buNone/>
              <a:defRPr sz="2400">
                <a:solidFill>
                  <a:srgbClr val="999999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Roboto Slab"/>
              <a:buNone/>
              <a:defRPr sz="2400">
                <a:solidFill>
                  <a:srgbClr val="999999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Roboto Slab"/>
              <a:buNone/>
              <a:defRPr sz="2400">
                <a:solidFill>
                  <a:srgbClr val="999999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Roboto Slab"/>
              <a:buNone/>
              <a:defRPr sz="2400">
                <a:solidFill>
                  <a:srgbClr val="999999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203050" y="1205250"/>
            <a:ext cx="5185200" cy="48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Char char="□"/>
              <a:defRPr sz="30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■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▣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Georgia"/>
              <a:buChar char="●"/>
              <a:defRPr sz="18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Georgia"/>
              <a:buChar char="○"/>
              <a:defRPr sz="18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Georgia"/>
              <a:buChar char="■"/>
              <a:defRPr sz="18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Georgia"/>
              <a:buChar char="●"/>
              <a:defRPr sz="18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Georgia"/>
              <a:buChar char="○"/>
              <a:defRPr sz="18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Georgia"/>
              <a:buChar char="■"/>
              <a:defRPr sz="18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5.png"/><Relationship Id="rId5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ctrTitle"/>
          </p:nvPr>
        </p:nvSpPr>
        <p:spPr>
          <a:xfrm>
            <a:off x="533400" y="3337825"/>
            <a:ext cx="5325600" cy="298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Устройство управления компьютером жестами</a:t>
            </a:r>
            <a:endParaRPr sz="4800"/>
          </a:p>
        </p:txBody>
      </p:sp>
      <p:sp>
        <p:nvSpPr>
          <p:cNvPr id="57" name="Google Shape;57;p11"/>
          <p:cNvSpPr txBox="1"/>
          <p:nvPr/>
        </p:nvSpPr>
        <p:spPr>
          <a:xfrm>
            <a:off x="5242325" y="756275"/>
            <a:ext cx="3171300" cy="13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Создатели: Мария Батурина, Александер Назарцев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Руководитель: Тихолиз Александр Сергеевич</a:t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430250" y="516200"/>
            <a:ext cx="2106600" cy="13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1442950" y="2069300"/>
            <a:ext cx="2233500" cy="4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FFFFFF"/>
                </a:solidFill>
                <a:highlight>
                  <a:srgbClr val="FF0000"/>
                </a:highlight>
              </a:rPr>
              <a:t>Проблема</a:t>
            </a:r>
            <a:endParaRPr sz="2000">
              <a:solidFill>
                <a:srgbClr val="FFFFFF"/>
              </a:solidFill>
              <a:highlight>
                <a:srgbClr val="FF0000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Возникновение неудобств во время эксплуатации электронных устройств грязными или влажными руками </a:t>
            </a:r>
            <a:endParaRPr/>
          </a:p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3790875" y="2069300"/>
            <a:ext cx="2233500" cy="4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highlight>
                  <a:srgbClr val="FF0000"/>
                </a:highlight>
              </a:rPr>
              <a:t>Цель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Создание девайса, позволяющего управлять электронным устройством грязными руками </a:t>
            </a:r>
            <a:endParaRPr/>
          </a:p>
        </p:txBody>
      </p:sp>
      <p:sp>
        <p:nvSpPr>
          <p:cNvPr id="65" name="Google Shape;65;p12"/>
          <p:cNvSpPr txBox="1"/>
          <p:nvPr>
            <p:ph idx="3" type="body"/>
          </p:nvPr>
        </p:nvSpPr>
        <p:spPr>
          <a:xfrm>
            <a:off x="6138800" y="2069300"/>
            <a:ext cx="2233500" cy="4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highlight>
                  <a:srgbClr val="FF0000"/>
                </a:highlight>
              </a:rPr>
              <a:t>Задачи</a:t>
            </a:r>
            <a:endParaRPr b="1"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Изготовить устройство </a:t>
            </a:r>
            <a:endParaRPr/>
          </a:p>
        </p:txBody>
      </p:sp>
      <p:sp>
        <p:nvSpPr>
          <p:cNvPr id="66" name="Google Shape;66;p12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/>
          <p:nvPr>
            <p:ph type="title"/>
          </p:nvPr>
        </p:nvSpPr>
        <p:spPr>
          <a:xfrm>
            <a:off x="533400" y="533400"/>
            <a:ext cx="2723700" cy="76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434343"/>
                </a:solidFill>
              </a:rPr>
              <a:t>Функционал</a:t>
            </a:r>
            <a:r>
              <a:rPr lang="en">
                <a:solidFill>
                  <a:srgbClr val="434343"/>
                </a:solidFill>
              </a:rPr>
              <a:t> 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1658625" y="1895650"/>
            <a:ext cx="6712500" cy="40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Девайс управляет электронным устройством с помощью жестов.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highlight>
                <a:srgbClr val="FF0000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highlight>
                <a:srgbClr val="FF0000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highlight>
                  <a:srgbClr val="FF0000"/>
                </a:highlight>
              </a:rPr>
              <a:t>Жесты:</a:t>
            </a:r>
            <a:endParaRPr sz="2400"/>
          </a:p>
          <a:p>
            <a:pPr indent="-406400" lvl="0" marL="457200" rtl="0" algn="l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"/>
              <a:t>Взмах рукой вправо/влево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"/>
              <a:t>Взмах рукой вверх/вниз</a:t>
            </a:r>
            <a:endParaRPr/>
          </a:p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533400" y="533400"/>
            <a:ext cx="2106600" cy="99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</a:rPr>
              <a:t>Принцип работы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1410750" y="1756900"/>
            <a:ext cx="7020000" cy="44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Устройство распознает жесты рукой с помощью датчиков расстояния, разные жесты отвечают за разные действия. Устройство распознает разные жесты: взмах рукой вправо/влево - перелистывание страниц электронной книги, взмах рукой вверх/вниз - изменение громкости при просмотре фильма или пролистывание сайта или документа. </a:t>
            </a:r>
            <a:endParaRPr sz="2800"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1D1D1B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1D1D1B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4908664" y="2143625"/>
            <a:ext cx="31602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1D1D1B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14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idx="4294967295" type="subTitle"/>
          </p:nvPr>
        </p:nvSpPr>
        <p:spPr>
          <a:xfrm>
            <a:off x="2431925" y="909575"/>
            <a:ext cx="56178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FFFFFF"/>
                </a:solidFill>
                <a:highlight>
                  <a:srgbClr val="FF0000"/>
                </a:highlight>
              </a:rPr>
              <a:t>Состоит из:</a:t>
            </a:r>
            <a:endParaRPr sz="4000">
              <a:solidFill>
                <a:srgbClr val="FFFFFF"/>
              </a:solidFill>
              <a:highlight>
                <a:srgbClr val="FF0000"/>
              </a:highlight>
            </a:endParaRPr>
          </a:p>
        </p:txBody>
      </p:sp>
      <p:sp>
        <p:nvSpPr>
          <p:cNvPr id="87" name="Google Shape;87;p15"/>
          <p:cNvSpPr txBox="1"/>
          <p:nvPr>
            <p:ph idx="4294967295" type="body"/>
          </p:nvPr>
        </p:nvSpPr>
        <p:spPr>
          <a:xfrm>
            <a:off x="2431925" y="2515769"/>
            <a:ext cx="5617800" cy="20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r">
              <a:spcBef>
                <a:spcPts val="60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Плата Arduino Leonardo</a:t>
            </a:r>
            <a:endParaRPr sz="2000"/>
          </a:p>
          <a:p>
            <a:pPr indent="-355600" lvl="0" marL="457200" rtl="0" algn="r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Два датчика расстояния </a:t>
            </a:r>
            <a:endParaRPr sz="2000"/>
          </a:p>
        </p:txBody>
      </p:sp>
      <p:sp>
        <p:nvSpPr>
          <p:cNvPr id="88" name="Google Shape;88;p15"/>
          <p:cNvSpPr txBox="1"/>
          <p:nvPr>
            <p:ph idx="12" type="sldNum"/>
          </p:nvPr>
        </p:nvSpPr>
        <p:spPr>
          <a:xfrm>
            <a:off x="4297650" y="62905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9" name="Google Shape;8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125" y="4063025"/>
            <a:ext cx="3320225" cy="2490175"/>
          </a:xfrm>
          <a:prstGeom prst="rect">
            <a:avLst/>
          </a:prstGeom>
          <a:noFill/>
          <a:ln cap="flat" cmpd="sng" w="114300">
            <a:solidFill>
              <a:srgbClr val="666666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90" name="Google Shape;9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9250" y="518223"/>
            <a:ext cx="1997550" cy="1997550"/>
          </a:xfrm>
          <a:prstGeom prst="rect">
            <a:avLst/>
          </a:prstGeom>
          <a:noFill/>
          <a:ln cap="flat" cmpd="sng" w="114300">
            <a:solidFill>
              <a:srgbClr val="666666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/>
          <p:nvPr>
            <p:ph type="ctrTitle"/>
          </p:nvPr>
        </p:nvSpPr>
        <p:spPr>
          <a:xfrm>
            <a:off x="533400" y="4875175"/>
            <a:ext cx="5708400" cy="770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1111"/>
                </a:solidFill>
              </a:rPr>
              <a:t>Принцип работы</a:t>
            </a:r>
            <a:endParaRPr/>
          </a:p>
        </p:txBody>
      </p:sp>
      <p:sp>
        <p:nvSpPr>
          <p:cNvPr id="96" name="Google Shape;96;p16"/>
          <p:cNvSpPr txBox="1"/>
          <p:nvPr>
            <p:ph idx="12" type="sldNum"/>
          </p:nvPr>
        </p:nvSpPr>
        <p:spPr>
          <a:xfrm>
            <a:off x="533409" y="62905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7" name="Google Shape;9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8088" y="3263750"/>
            <a:ext cx="3409950" cy="1343025"/>
          </a:xfrm>
          <a:prstGeom prst="rect">
            <a:avLst/>
          </a:prstGeom>
          <a:noFill/>
          <a:ln cap="flat" cmpd="sng" w="114300">
            <a:solidFill>
              <a:srgbClr val="666666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98" name="Google Shape;9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1300" y="1157975"/>
            <a:ext cx="3810000" cy="2828925"/>
          </a:xfrm>
          <a:prstGeom prst="rect">
            <a:avLst/>
          </a:prstGeom>
          <a:noFill/>
          <a:ln cap="flat" cmpd="sng" w="114300">
            <a:solidFill>
              <a:srgbClr val="666666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99" name="Google Shape;9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88100" y="556300"/>
            <a:ext cx="4058075" cy="1811650"/>
          </a:xfrm>
          <a:prstGeom prst="rect">
            <a:avLst/>
          </a:prstGeom>
          <a:noFill/>
          <a:ln cap="flat" cmpd="sng" w="114300">
            <a:solidFill>
              <a:srgbClr val="666666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533400" y="533400"/>
            <a:ext cx="4416600" cy="14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434343"/>
                </a:solidFill>
              </a:rPr>
              <a:t>Дальнейшее развитие проекта</a:t>
            </a:r>
            <a:endParaRPr sz="3000">
              <a:solidFill>
                <a:srgbClr val="434343"/>
              </a:solidFill>
            </a:endParaRPr>
          </a:p>
        </p:txBody>
      </p:sp>
      <p:sp>
        <p:nvSpPr>
          <p:cNvPr id="105" name="Google Shape;105;p17"/>
          <p:cNvSpPr txBox="1"/>
          <p:nvPr>
            <p:ph idx="1" type="body"/>
          </p:nvPr>
        </p:nvSpPr>
        <p:spPr>
          <a:xfrm>
            <a:off x="2360850" y="2872475"/>
            <a:ext cx="5185200" cy="14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Планируется добавить жесты и увеличить дальность действия устройства</a:t>
            </a:r>
            <a:endParaRPr sz="2200"/>
          </a:p>
        </p:txBody>
      </p:sp>
      <p:sp>
        <p:nvSpPr>
          <p:cNvPr id="106" name="Google Shape;106;p17"/>
          <p:cNvSpPr txBox="1"/>
          <p:nvPr>
            <p:ph idx="12" type="sldNum"/>
          </p:nvPr>
        </p:nvSpPr>
        <p:spPr>
          <a:xfrm>
            <a:off x="533409" y="6061952"/>
            <a:ext cx="548700" cy="5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ysande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