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19"/>
    <a:srgbClr val="103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996" y="6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0C7B1-DF80-4F83-9B4F-5B87558CCD00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9B58A-2005-4F76-8980-FF19764D5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9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40A1-D608-4C89-81FD-FE21291638E3}" type="datetime1">
              <a:rPr lang="ru-RU" smtClean="0"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07D5-30C4-4291-BF7E-AF91FBBFB766}" type="datetime1">
              <a:rPr lang="ru-RU" smtClean="0"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2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E35E-A2DA-4AC9-8A10-696175ABA263}" type="datetime1">
              <a:rPr lang="ru-RU" smtClean="0"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3A27-45CB-4CDE-A392-F11D9CA69797}" type="datetime1">
              <a:rPr lang="ru-RU" smtClean="0"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3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83AA-D5AA-45A0-8860-4045160EA0A1}" type="datetime1">
              <a:rPr lang="ru-RU" smtClean="0"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8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6D0C-E2EB-47F5-8ACB-3006CF3B60B7}" type="datetime1">
              <a:rPr lang="ru-RU" smtClean="0"/>
              <a:t>18.05.2019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7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F952-6965-4F59-8B8A-B50D9DB3E395}" type="datetime1">
              <a:rPr lang="ru-RU" smtClean="0"/>
              <a:t>18.05.2019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9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06F8-D716-46FA-BF91-510A6BB8FC35}" type="datetime1">
              <a:rPr lang="ru-RU" smtClean="0"/>
              <a:t>18.05.2019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6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CCD5-20CF-4392-A50C-EBFBB13DE4A5}" type="datetime1">
              <a:rPr lang="ru-RU" smtClean="0"/>
              <a:t>18.05.2019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0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2A7D-754B-4FE0-85B9-E23004767E4F}" type="datetime1">
              <a:rPr lang="ru-RU" smtClean="0"/>
              <a:t>18.05.2019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2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9F4E-5765-4F71-BB30-9BAC4AEC19F6}" type="datetime1">
              <a:rPr lang="ru-RU" smtClean="0"/>
              <a:t>18.05.2019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659C-104D-4DD2-8F82-0201CD3D42C6}" type="datetime1">
              <a:rPr lang="ru-RU" smtClean="0"/>
              <a:t>18.05.2019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4D6F-C191-41C0-980B-B128F6CDA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7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" y="0"/>
            <a:ext cx="10687873" cy="7562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4139" y="3385805"/>
            <a:ext cx="7103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10316E"/>
                </a:solidFill>
                <a:latin typeface="PT Serif"/>
              </a:rPr>
              <a:t>«</a:t>
            </a:r>
            <a:r>
              <a:rPr lang="en-US" sz="3200" dirty="0">
                <a:solidFill>
                  <a:srgbClr val="10316E"/>
                </a:solidFill>
                <a:latin typeface="PT Serif"/>
              </a:rPr>
              <a:t>LED watch</a:t>
            </a:r>
            <a:r>
              <a:rPr lang="ru-RU" sz="3200" dirty="0">
                <a:solidFill>
                  <a:srgbClr val="10316E"/>
                </a:solidFill>
                <a:latin typeface="PT Serif"/>
              </a:rPr>
              <a:t>»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44276" y="5379112"/>
            <a:ext cx="2284984" cy="724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0316E"/>
                </a:solidFill>
                <a:latin typeface="PT Serif"/>
              </a:rPr>
              <a:t>Автор работы:</a:t>
            </a:r>
          </a:p>
          <a:p>
            <a:r>
              <a:rPr lang="ru-RU" dirty="0" err="1">
                <a:solidFill>
                  <a:srgbClr val="10316E"/>
                </a:solidFill>
                <a:latin typeface="PT Serif"/>
              </a:rPr>
              <a:t>Горляков</a:t>
            </a:r>
            <a:r>
              <a:rPr lang="ru-RU" dirty="0">
                <a:solidFill>
                  <a:srgbClr val="10316E"/>
                </a:solidFill>
                <a:latin typeface="PT Serif"/>
              </a:rPr>
              <a:t> Даниил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58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0696575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61683" y="2551026"/>
            <a:ext cx="63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endParaRPr lang="ru-RU" sz="1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61683" y="1328716"/>
            <a:ext cx="53435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10316E"/>
                </a:solidFill>
                <a:latin typeface="PT Serif"/>
              </a:rPr>
              <a:t>Вступление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43770" y="2441050"/>
            <a:ext cx="5271715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Цель работы</a:t>
            </a:r>
            <a:r>
              <a:rPr lang="en-US" dirty="0"/>
              <a:t>:</a:t>
            </a:r>
            <a:r>
              <a:rPr lang="ru-RU" dirty="0"/>
              <a:t> создать </a:t>
            </a:r>
            <a:r>
              <a:rPr lang="en-US" dirty="0"/>
              <a:t>‘</a:t>
            </a:r>
            <a:r>
              <a:rPr lang="ru-RU" dirty="0"/>
              <a:t>линейные</a:t>
            </a:r>
            <a:r>
              <a:rPr lang="en-US" dirty="0"/>
              <a:t>’</a:t>
            </a:r>
            <a:r>
              <a:rPr lang="ru-RU" dirty="0"/>
              <a:t> электронные часы на платформе </a:t>
            </a:r>
            <a:r>
              <a:rPr lang="en-US" dirty="0"/>
              <a:t>Arduino.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51722" y="3387256"/>
            <a:ext cx="5287617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Компоненты</a:t>
            </a:r>
            <a:r>
              <a:rPr lang="ru-RU" dirty="0"/>
              <a:t>: адресная светодиодная лента, плата </a:t>
            </a:r>
            <a:r>
              <a:rPr lang="en-US" dirty="0"/>
              <a:t>Arduino</a:t>
            </a:r>
            <a:r>
              <a:rPr lang="ru-RU" dirty="0"/>
              <a:t>, модуль времени </a:t>
            </a:r>
          </a:p>
        </p:txBody>
      </p:sp>
    </p:spTree>
    <p:extLst>
      <p:ext uri="{BB962C8B-B14F-4D97-AF65-F5344CB8AC3E}">
        <p14:creationId xmlns:p14="http://schemas.microsoft.com/office/powerpoint/2010/main" val="305431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AAEDE5A-0876-449B-A974-005B6E489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920682"/>
              </p:ext>
            </p:extLst>
          </p:nvPr>
        </p:nvGraphicFramePr>
        <p:xfrm>
          <a:off x="735013" y="2012950"/>
          <a:ext cx="9221784" cy="393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723">
                  <a:extLst>
                    <a:ext uri="{9D8B030D-6E8A-4147-A177-3AD203B41FA5}">
                      <a16:colId xmlns:a16="http://schemas.microsoft.com/office/drawing/2014/main" val="714787740"/>
                    </a:ext>
                  </a:extLst>
                </a:gridCol>
                <a:gridCol w="1152723">
                  <a:extLst>
                    <a:ext uri="{9D8B030D-6E8A-4147-A177-3AD203B41FA5}">
                      <a16:colId xmlns:a16="http://schemas.microsoft.com/office/drawing/2014/main" val="2740586507"/>
                    </a:ext>
                  </a:extLst>
                </a:gridCol>
                <a:gridCol w="1152723">
                  <a:extLst>
                    <a:ext uri="{9D8B030D-6E8A-4147-A177-3AD203B41FA5}">
                      <a16:colId xmlns:a16="http://schemas.microsoft.com/office/drawing/2014/main" val="3944980968"/>
                    </a:ext>
                  </a:extLst>
                </a:gridCol>
                <a:gridCol w="1152723">
                  <a:extLst>
                    <a:ext uri="{9D8B030D-6E8A-4147-A177-3AD203B41FA5}">
                      <a16:colId xmlns:a16="http://schemas.microsoft.com/office/drawing/2014/main" val="2325621354"/>
                    </a:ext>
                  </a:extLst>
                </a:gridCol>
                <a:gridCol w="1152723">
                  <a:extLst>
                    <a:ext uri="{9D8B030D-6E8A-4147-A177-3AD203B41FA5}">
                      <a16:colId xmlns:a16="http://schemas.microsoft.com/office/drawing/2014/main" val="1267325702"/>
                    </a:ext>
                  </a:extLst>
                </a:gridCol>
                <a:gridCol w="1152723">
                  <a:extLst>
                    <a:ext uri="{9D8B030D-6E8A-4147-A177-3AD203B41FA5}">
                      <a16:colId xmlns:a16="http://schemas.microsoft.com/office/drawing/2014/main" val="4118549150"/>
                    </a:ext>
                  </a:extLst>
                </a:gridCol>
                <a:gridCol w="1152723">
                  <a:extLst>
                    <a:ext uri="{9D8B030D-6E8A-4147-A177-3AD203B41FA5}">
                      <a16:colId xmlns:a16="http://schemas.microsoft.com/office/drawing/2014/main" val="915377969"/>
                    </a:ext>
                  </a:extLst>
                </a:gridCol>
                <a:gridCol w="1152723">
                  <a:extLst>
                    <a:ext uri="{9D8B030D-6E8A-4147-A177-3AD203B41FA5}">
                      <a16:colId xmlns:a16="http://schemas.microsoft.com/office/drawing/2014/main" val="208977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98559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0696575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74143" y="1287905"/>
            <a:ext cx="53435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10316E"/>
                </a:solidFill>
                <a:latin typeface="PT Serif"/>
              </a:rPr>
              <a:t>Принцип работы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62229" y="2538101"/>
            <a:ext cx="5469308" cy="167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Светодиоды на ленте будут составлять определенные светящиеся отрезки, и в зависимости от числа светящихся отрезков можно определить время: час - по верхней ленте, минуты - по нижней.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0CB9C84-318C-4C38-8F23-F8BBD6D4E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165202"/>
              </p:ext>
            </p:extLst>
          </p:nvPr>
        </p:nvGraphicFramePr>
        <p:xfrm>
          <a:off x="925218" y="5222894"/>
          <a:ext cx="9221790" cy="3938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393">
                  <a:extLst>
                    <a:ext uri="{9D8B030D-6E8A-4147-A177-3AD203B41FA5}">
                      <a16:colId xmlns:a16="http://schemas.microsoft.com/office/drawing/2014/main" val="3611030144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493065602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1972776167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81978278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392303692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822556754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1190091776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28453243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528447905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3688977612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3401060954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576790199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3630162510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3065562840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1538477446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990243700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906114938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228942311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266126268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4097510331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643849469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1802532336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074404970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1205168775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737626437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780954391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498100334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30967706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743869725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678605754"/>
                    </a:ext>
                  </a:extLst>
                </a:gridCol>
              </a:tblGrid>
              <a:tr h="2084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90691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E3C2B04-F3D9-4C80-87AC-0DA4F754B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44878"/>
              </p:ext>
            </p:extLst>
          </p:nvPr>
        </p:nvGraphicFramePr>
        <p:xfrm>
          <a:off x="925218" y="5623025"/>
          <a:ext cx="9221790" cy="3938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393">
                  <a:extLst>
                    <a:ext uri="{9D8B030D-6E8A-4147-A177-3AD203B41FA5}">
                      <a16:colId xmlns:a16="http://schemas.microsoft.com/office/drawing/2014/main" val="3611030144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493065602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1972776167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81978278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392303692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822556754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1190091776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28453243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528447905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3688977612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3401060954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576790199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3630162510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3065562840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1538477446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990243700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906114938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228942311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266126268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4097510331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643849469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1802532336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074404970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1205168775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737626437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780954391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498100334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30967706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743869725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678605754"/>
                    </a:ext>
                  </a:extLst>
                </a:gridCol>
              </a:tblGrid>
              <a:tr h="2084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59069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0A275C7-A3FA-4E0B-A7F3-5B1A55BC742A}"/>
              </a:ext>
            </a:extLst>
          </p:cNvPr>
          <p:cNvSpPr txBox="1"/>
          <p:nvPr/>
        </p:nvSpPr>
        <p:spPr>
          <a:xfrm>
            <a:off x="925218" y="4811489"/>
            <a:ext cx="543664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40170E-5942-4B73-9B2A-28ECF51C77FF}"/>
              </a:ext>
            </a:extLst>
          </p:cNvPr>
          <p:cNvSpPr txBox="1"/>
          <p:nvPr/>
        </p:nvSpPr>
        <p:spPr>
          <a:xfrm>
            <a:off x="9428532" y="4811489"/>
            <a:ext cx="747514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001DC-1BEC-46FB-A8DE-085F6C008C0C}"/>
              </a:ext>
            </a:extLst>
          </p:cNvPr>
          <p:cNvSpPr txBox="1"/>
          <p:nvPr/>
        </p:nvSpPr>
        <p:spPr>
          <a:xfrm>
            <a:off x="925218" y="5961981"/>
            <a:ext cx="648088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D9EFCF-8A3E-4EA3-80DB-42BBE2528A63}"/>
              </a:ext>
            </a:extLst>
          </p:cNvPr>
          <p:cNvSpPr txBox="1"/>
          <p:nvPr/>
        </p:nvSpPr>
        <p:spPr>
          <a:xfrm>
            <a:off x="9211234" y="5961981"/>
            <a:ext cx="964811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572CD-7201-4F8D-B609-3EA180E7A514}"/>
              </a:ext>
            </a:extLst>
          </p:cNvPr>
          <p:cNvSpPr txBox="1"/>
          <p:nvPr/>
        </p:nvSpPr>
        <p:spPr>
          <a:xfrm>
            <a:off x="5132701" y="5989417"/>
            <a:ext cx="806823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862E44-5043-4EEA-9BC8-387295A7BE06}"/>
              </a:ext>
            </a:extLst>
          </p:cNvPr>
          <p:cNvSpPr txBox="1"/>
          <p:nvPr/>
        </p:nvSpPr>
        <p:spPr>
          <a:xfrm>
            <a:off x="5220921" y="4811488"/>
            <a:ext cx="991006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cxnSp>
        <p:nvCxnSpPr>
          <p:cNvPr id="27" name="Соединитель: изогнутый 26">
            <a:extLst>
              <a:ext uri="{FF2B5EF4-FFF2-40B4-BE49-F238E27FC236}">
                <a16:creationId xmlns:a16="http://schemas.microsoft.com/office/drawing/2014/main" id="{3472D05F-C6A2-4CB2-B177-CD1A9FA9DD7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92074" y="3448250"/>
            <a:ext cx="4225595" cy="170464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96C3646-316E-4209-AE4B-AAB9510B32EC}"/>
              </a:ext>
            </a:extLst>
          </p:cNvPr>
          <p:cNvSpPr txBox="1"/>
          <p:nvPr/>
        </p:nvSpPr>
        <p:spPr>
          <a:xfrm>
            <a:off x="7985186" y="3051166"/>
            <a:ext cx="1939083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То-есть сейчас на часах 4</a:t>
            </a:r>
            <a:r>
              <a:rPr lang="en-US" dirty="0"/>
              <a:t>:</a:t>
            </a:r>
            <a:r>
              <a:rPr lang="ru-RU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54864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12700"/>
            <a:ext cx="10696575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74143" y="1287905"/>
            <a:ext cx="53435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10316E"/>
                </a:solidFill>
                <a:latin typeface="PT Serif"/>
              </a:rPr>
              <a:t>Режимы работы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67508" y="2543908"/>
            <a:ext cx="5052646" cy="198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Помимо работы ленты как часов, она сможет выступать в роли осветительного прибора.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Также, как отдельный режим освещения, лента сможет показывать некоторые анимации.</a:t>
            </a:r>
          </a:p>
        </p:txBody>
      </p:sp>
    </p:spTree>
    <p:extLst>
      <p:ext uri="{BB962C8B-B14F-4D97-AF65-F5344CB8AC3E}">
        <p14:creationId xmlns:p14="http://schemas.microsoft.com/office/powerpoint/2010/main" val="83483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0696575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9934">
            <a:off x="455659" y="1901040"/>
            <a:ext cx="2756860" cy="27568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3384">
            <a:off x="7741228" y="2171470"/>
            <a:ext cx="1346853" cy="13468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9578">
            <a:off x="6254907" y="3913771"/>
            <a:ext cx="4030875" cy="26823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000" y="4870263"/>
            <a:ext cx="3514619" cy="198702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3F79072-11B4-4268-8C3F-4816C43DF710}"/>
              </a:ext>
            </a:extLst>
          </p:cNvPr>
          <p:cNvSpPr/>
          <p:nvPr/>
        </p:nvSpPr>
        <p:spPr>
          <a:xfrm>
            <a:off x="2671762" y="1288282"/>
            <a:ext cx="53435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10316E"/>
                </a:solidFill>
                <a:latin typeface="PT Serif"/>
              </a:rPr>
              <a:t>Железо</a:t>
            </a:r>
            <a:endParaRPr lang="ru-RU" sz="2400" dirty="0"/>
          </a:p>
        </p:txBody>
      </p:sp>
      <p:cxnSp>
        <p:nvCxnSpPr>
          <p:cNvPr id="7" name="Соединитель: изогнутый 6">
            <a:extLst>
              <a:ext uri="{FF2B5EF4-FFF2-40B4-BE49-F238E27FC236}">
                <a16:creationId xmlns:a16="http://schemas.microsoft.com/office/drawing/2014/main" id="{A6B543A8-A06B-4A36-9C64-87A95B9BF3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21426" y="2369706"/>
            <a:ext cx="351514" cy="31970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32773A-C860-4371-8208-3FCE42A3C11F}"/>
              </a:ext>
            </a:extLst>
          </p:cNvPr>
          <p:cNvSpPr txBox="1"/>
          <p:nvPr/>
        </p:nvSpPr>
        <p:spPr>
          <a:xfrm>
            <a:off x="3672940" y="2205318"/>
            <a:ext cx="1867248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Arduino – </a:t>
            </a:r>
            <a:r>
              <a:rPr lang="ru-RU" dirty="0"/>
              <a:t>мозг устройства</a:t>
            </a:r>
          </a:p>
        </p:txBody>
      </p:sp>
      <p:cxnSp>
        <p:nvCxnSpPr>
          <p:cNvPr id="17" name="Соединитель: изогнутый 16">
            <a:extLst>
              <a:ext uri="{FF2B5EF4-FFF2-40B4-BE49-F238E27FC236}">
                <a16:creationId xmlns:a16="http://schemas.microsoft.com/office/drawing/2014/main" id="{80E9BECD-FE99-40C3-9081-9D237420465E}"/>
              </a:ext>
            </a:extLst>
          </p:cNvPr>
          <p:cNvCxnSpPr>
            <a:cxnSpLocks/>
          </p:cNvCxnSpPr>
          <p:nvPr/>
        </p:nvCxnSpPr>
        <p:spPr>
          <a:xfrm>
            <a:off x="6958404" y="2567403"/>
            <a:ext cx="735063" cy="71206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4A6280B-561F-4EFA-AC12-142740030F24}"/>
              </a:ext>
            </a:extLst>
          </p:cNvPr>
          <p:cNvSpPr txBox="1"/>
          <p:nvPr/>
        </p:nvSpPr>
        <p:spPr>
          <a:xfrm>
            <a:off x="5652965" y="2250025"/>
            <a:ext cx="1331392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Модуль времени </a:t>
            </a:r>
          </a:p>
        </p:txBody>
      </p:sp>
      <p:cxnSp>
        <p:nvCxnSpPr>
          <p:cNvPr id="26" name="Соединитель: изогнутый 25">
            <a:extLst>
              <a:ext uri="{FF2B5EF4-FFF2-40B4-BE49-F238E27FC236}">
                <a16:creationId xmlns:a16="http://schemas.microsoft.com/office/drawing/2014/main" id="{2E228204-B30A-4C62-9FD6-8FADB77DC5F1}"/>
              </a:ext>
            </a:extLst>
          </p:cNvPr>
          <p:cNvCxnSpPr>
            <a:cxnSpLocks/>
            <a:stCxn id="30" idx="1"/>
          </p:cNvCxnSpPr>
          <p:nvPr/>
        </p:nvCxnSpPr>
        <p:spPr>
          <a:xfrm rot="10800000" flipV="1">
            <a:off x="2998472" y="4306865"/>
            <a:ext cx="583647" cy="96985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542731A-68A7-4463-A3E8-0ABDB504F82F}"/>
              </a:ext>
            </a:extLst>
          </p:cNvPr>
          <p:cNvSpPr txBox="1"/>
          <p:nvPr/>
        </p:nvSpPr>
        <p:spPr>
          <a:xfrm>
            <a:off x="3582118" y="4102738"/>
            <a:ext cx="1763788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Блок питания</a:t>
            </a:r>
          </a:p>
        </p:txBody>
      </p:sp>
      <p:cxnSp>
        <p:nvCxnSpPr>
          <p:cNvPr id="37" name="Соединитель: изогнутый 36">
            <a:extLst>
              <a:ext uri="{FF2B5EF4-FFF2-40B4-BE49-F238E27FC236}">
                <a16:creationId xmlns:a16="http://schemas.microsoft.com/office/drawing/2014/main" id="{6128FC79-4F54-4159-96E8-458C4FB82F7D}"/>
              </a:ext>
            </a:extLst>
          </p:cNvPr>
          <p:cNvCxnSpPr>
            <a:cxnSpLocks/>
          </p:cNvCxnSpPr>
          <p:nvPr/>
        </p:nvCxnSpPr>
        <p:spPr>
          <a:xfrm flipV="1">
            <a:off x="5461395" y="4542708"/>
            <a:ext cx="2812170" cy="1965381"/>
          </a:xfrm>
          <a:prstGeom prst="curvedConnector4">
            <a:avLst>
              <a:gd name="adj1" fmla="val 17968"/>
              <a:gd name="adj2" fmla="val 1125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9780743-7A8E-4A68-8462-3DD5D19DACE4}"/>
              </a:ext>
            </a:extLst>
          </p:cNvPr>
          <p:cNvSpPr txBox="1"/>
          <p:nvPr/>
        </p:nvSpPr>
        <p:spPr>
          <a:xfrm>
            <a:off x="3648463" y="6264421"/>
            <a:ext cx="1867247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Светодиодная лента</a:t>
            </a:r>
          </a:p>
        </p:txBody>
      </p:sp>
    </p:spTree>
    <p:extLst>
      <p:ext uri="{BB962C8B-B14F-4D97-AF65-F5344CB8AC3E}">
        <p14:creationId xmlns:p14="http://schemas.microsoft.com/office/powerpoint/2010/main" val="133589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4" y="-12700"/>
            <a:ext cx="10696575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6A8AF6A1-B5C9-4F1A-A796-02836735F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20" y="3481120"/>
            <a:ext cx="3151208" cy="3151208"/>
          </a:xfrm>
        </p:spPr>
      </p:pic>
      <p:sp>
        <p:nvSpPr>
          <p:cNvPr id="8" name="Месяц 7">
            <a:extLst>
              <a:ext uri="{FF2B5EF4-FFF2-40B4-BE49-F238E27FC236}">
                <a16:creationId xmlns:a16="http://schemas.microsoft.com/office/drawing/2014/main" id="{CB0032B1-69FD-491E-BFF0-BB72EC8C2C0D}"/>
              </a:ext>
            </a:extLst>
          </p:cNvPr>
          <p:cNvSpPr/>
          <p:nvPr/>
        </p:nvSpPr>
        <p:spPr>
          <a:xfrm rot="7348390">
            <a:off x="5538010" y="3533510"/>
            <a:ext cx="129593" cy="538515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>
            <a:extLst>
              <a:ext uri="{FF2B5EF4-FFF2-40B4-BE49-F238E27FC236}">
                <a16:creationId xmlns:a16="http://schemas.microsoft.com/office/drawing/2014/main" id="{7D840A71-AEFD-4EC3-8EE3-8607CF146FE9}"/>
              </a:ext>
            </a:extLst>
          </p:cNvPr>
          <p:cNvSpPr/>
          <p:nvPr/>
        </p:nvSpPr>
        <p:spPr>
          <a:xfrm rot="7332398">
            <a:off x="5654710" y="3149439"/>
            <a:ext cx="228194" cy="96046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0A8511-267F-4C97-A752-B04889FD0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24517">
            <a:off x="5482127" y="2021749"/>
            <a:ext cx="4635421" cy="3084663"/>
          </a:xfrm>
          <a:prstGeom prst="rect">
            <a:avLst/>
          </a:prstGeom>
        </p:spPr>
      </p:pic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8307B329-28AA-489B-87BF-C4E677AEA505}"/>
              </a:ext>
            </a:extLst>
          </p:cNvPr>
          <p:cNvSpPr/>
          <p:nvPr/>
        </p:nvSpPr>
        <p:spPr>
          <a:xfrm rot="3823277">
            <a:off x="6538066" y="1323183"/>
            <a:ext cx="246795" cy="206649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F1030A18-F4F1-4660-A051-D7F810CC8E5A}"/>
              </a:ext>
            </a:extLst>
          </p:cNvPr>
          <p:cNvSpPr/>
          <p:nvPr/>
        </p:nvSpPr>
        <p:spPr>
          <a:xfrm rot="3405623">
            <a:off x="6698646" y="1637187"/>
            <a:ext cx="246795" cy="206649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id="{59C601AA-36E0-41A7-BC40-62FFB9F4440A}"/>
              </a:ext>
            </a:extLst>
          </p:cNvPr>
          <p:cNvSpPr/>
          <p:nvPr/>
        </p:nvSpPr>
        <p:spPr>
          <a:xfrm rot="14610800">
            <a:off x="6852705" y="1981784"/>
            <a:ext cx="246795" cy="206649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14C8211B-7786-4249-98EF-CF863D2FE00D}"/>
              </a:ext>
            </a:extLst>
          </p:cNvPr>
          <p:cNvSpPr/>
          <p:nvPr/>
        </p:nvSpPr>
        <p:spPr>
          <a:xfrm rot="3405623">
            <a:off x="7120822" y="2387781"/>
            <a:ext cx="246795" cy="206649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1B91D5F6-303B-4CAB-B552-410273AAAB62}"/>
              </a:ext>
            </a:extLst>
          </p:cNvPr>
          <p:cNvSpPr/>
          <p:nvPr/>
        </p:nvSpPr>
        <p:spPr>
          <a:xfrm rot="3405623">
            <a:off x="7274881" y="2732381"/>
            <a:ext cx="246795" cy="206649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id="{5E65E1EB-690D-4981-8FBE-F712253CD8C5}"/>
              </a:ext>
            </a:extLst>
          </p:cNvPr>
          <p:cNvSpPr/>
          <p:nvPr/>
        </p:nvSpPr>
        <p:spPr>
          <a:xfrm rot="2840349">
            <a:off x="7522381" y="3102255"/>
            <a:ext cx="246795" cy="206649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E683AD1-3666-42A9-A2E4-3BFC381D9360}"/>
              </a:ext>
            </a:extLst>
          </p:cNvPr>
          <p:cNvSpPr/>
          <p:nvPr/>
        </p:nvSpPr>
        <p:spPr>
          <a:xfrm>
            <a:off x="2671762" y="1288282"/>
            <a:ext cx="53435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10316E"/>
                </a:solidFill>
                <a:latin typeface="PT Serif"/>
              </a:rPr>
              <a:t>Управление</a:t>
            </a: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07688C-5B50-42D5-87DC-A1EA9CE2C7BF}"/>
              </a:ext>
            </a:extLst>
          </p:cNvPr>
          <p:cNvSpPr txBox="1"/>
          <p:nvPr/>
        </p:nvSpPr>
        <p:spPr>
          <a:xfrm>
            <a:off x="722779" y="2440639"/>
            <a:ext cx="3039516" cy="232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Управление осуществляется с помощью ИК пульта. С помощью него вы сможете выбрать цвет,  яркость и режим работы устройства.</a:t>
            </a:r>
          </a:p>
        </p:txBody>
      </p:sp>
      <p:sp>
        <p:nvSpPr>
          <p:cNvPr id="10" name="Месяц 9">
            <a:extLst>
              <a:ext uri="{FF2B5EF4-FFF2-40B4-BE49-F238E27FC236}">
                <a16:creationId xmlns:a16="http://schemas.microsoft.com/office/drawing/2014/main" id="{22BB9C1D-41E0-4559-A451-74AA6E954D0D}"/>
              </a:ext>
            </a:extLst>
          </p:cNvPr>
          <p:cNvSpPr/>
          <p:nvPr/>
        </p:nvSpPr>
        <p:spPr>
          <a:xfrm rot="7426319">
            <a:off x="5833812" y="2668644"/>
            <a:ext cx="317239" cy="139539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2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F-C191-41C0-980B-B128F6CDA148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9FE81F-A9F7-4DD1-B176-C971E90E7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7873" cy="75624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00130A-775F-4518-8330-445C91E1A323}"/>
              </a:ext>
            </a:extLst>
          </p:cNvPr>
          <p:cNvSpPr txBox="1"/>
          <p:nvPr/>
        </p:nvSpPr>
        <p:spPr>
          <a:xfrm>
            <a:off x="2788995" y="1949874"/>
            <a:ext cx="5109882" cy="2031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7DD21-A5E2-4721-BE12-12BA2983B58F}"/>
              </a:ext>
            </a:extLst>
          </p:cNvPr>
          <p:cNvSpPr txBox="1"/>
          <p:nvPr/>
        </p:nvSpPr>
        <p:spPr>
          <a:xfrm>
            <a:off x="2695765" y="2984967"/>
            <a:ext cx="5296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10316E"/>
                </a:solidFill>
                <a:latin typeface="PT Serif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36104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</TotalTime>
  <Words>153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PT Serif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Горляков Даниил</cp:lastModifiedBy>
  <cp:revision>63</cp:revision>
  <dcterms:created xsi:type="dcterms:W3CDTF">2017-05-04T16:44:18Z</dcterms:created>
  <dcterms:modified xsi:type="dcterms:W3CDTF">2019-05-18T19:39:20Z</dcterms:modified>
</cp:coreProperties>
</file>